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306" r:id="rId4"/>
    <p:sldId id="266" r:id="rId5"/>
    <p:sldId id="265" r:id="rId6"/>
    <p:sldId id="264" r:id="rId7"/>
    <p:sldId id="263" r:id="rId8"/>
    <p:sldId id="262" r:id="rId9"/>
    <p:sldId id="261" r:id="rId10"/>
    <p:sldId id="260" r:id="rId11"/>
    <p:sldId id="288" r:id="rId12"/>
    <p:sldId id="289" r:id="rId13"/>
    <p:sldId id="307" r:id="rId14"/>
    <p:sldId id="290" r:id="rId15"/>
    <p:sldId id="272" r:id="rId16"/>
    <p:sldId id="291" r:id="rId17"/>
    <p:sldId id="292" r:id="rId18"/>
    <p:sldId id="269" r:id="rId19"/>
    <p:sldId id="308" r:id="rId20"/>
    <p:sldId id="293" r:id="rId21"/>
    <p:sldId id="294" r:id="rId22"/>
    <p:sldId id="267" r:id="rId23"/>
    <p:sldId id="309" r:id="rId24"/>
    <p:sldId id="295" r:id="rId25"/>
    <p:sldId id="296" r:id="rId26"/>
    <p:sldId id="297" r:id="rId27"/>
    <p:sldId id="310" r:id="rId28"/>
    <p:sldId id="298" r:id="rId29"/>
    <p:sldId id="311" r:id="rId30"/>
    <p:sldId id="302" r:id="rId31"/>
    <p:sldId id="303" r:id="rId32"/>
    <p:sldId id="299" r:id="rId33"/>
    <p:sldId id="301" r:id="rId34"/>
    <p:sldId id="300" r:id="rId35"/>
    <p:sldId id="278" r:id="rId36"/>
    <p:sldId id="276" r:id="rId37"/>
    <p:sldId id="275" r:id="rId38"/>
    <p:sldId id="304" r:id="rId39"/>
    <p:sldId id="287" r:id="rId4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B54D"/>
    <a:srgbClr val="8D3B2F"/>
    <a:srgbClr val="DC6F15"/>
    <a:srgbClr val="DB94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D9A00E-7EB2-4E39-946D-695EB42252C6}" v="53" dt="2024-09-03T12:31:58.9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94"/>
  </p:normalViewPr>
  <p:slideViewPr>
    <p:cSldViewPr snapToGrid="0">
      <p:cViewPr varScale="1">
        <p:scale>
          <a:sx n="121" d="100"/>
          <a:sy n="121" d="100"/>
        </p:scale>
        <p:origin x="77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Lo Borges" userId="099e9266091ac16d" providerId="LiveId" clId="{DDD9A00E-7EB2-4E39-946D-695EB42252C6}"/>
    <pc:docChg chg="undo custSel addSld delSld modSld sldOrd">
      <pc:chgData name="J. Lo Borges" userId="099e9266091ac16d" providerId="LiveId" clId="{DDD9A00E-7EB2-4E39-946D-695EB42252C6}" dt="2024-09-03T12:32:13.622" v="1295" actId="1076"/>
      <pc:docMkLst>
        <pc:docMk/>
      </pc:docMkLst>
      <pc:sldChg chg="del">
        <pc:chgData name="J. Lo Borges" userId="099e9266091ac16d" providerId="LiveId" clId="{DDD9A00E-7EB2-4E39-946D-695EB42252C6}" dt="2024-09-03T11:54:52.807" v="751" actId="47"/>
        <pc:sldMkLst>
          <pc:docMk/>
          <pc:sldMk cId="1513757982" sldId="273"/>
        </pc:sldMkLst>
      </pc:sldChg>
      <pc:sldChg chg="del">
        <pc:chgData name="J. Lo Borges" userId="099e9266091ac16d" providerId="LiveId" clId="{DDD9A00E-7EB2-4E39-946D-695EB42252C6}" dt="2024-09-03T11:37:49.728" v="485" actId="47"/>
        <pc:sldMkLst>
          <pc:docMk/>
          <pc:sldMk cId="4187649791" sldId="274"/>
        </pc:sldMkLst>
      </pc:sldChg>
      <pc:sldChg chg="addSp delSp modSp mod">
        <pc:chgData name="J. Lo Borges" userId="099e9266091ac16d" providerId="LiveId" clId="{DDD9A00E-7EB2-4E39-946D-695EB42252C6}" dt="2024-09-03T12:29:05.729" v="1249" actId="1076"/>
        <pc:sldMkLst>
          <pc:docMk/>
          <pc:sldMk cId="3773523037" sldId="275"/>
        </pc:sldMkLst>
        <pc:spChg chg="del">
          <ac:chgData name="J. Lo Borges" userId="099e9266091ac16d" providerId="LiveId" clId="{DDD9A00E-7EB2-4E39-946D-695EB42252C6}" dt="2024-09-03T12:12:20.208" v="932" actId="478"/>
          <ac:spMkLst>
            <pc:docMk/>
            <pc:sldMk cId="3773523037" sldId="275"/>
            <ac:spMk id="2" creationId="{386A243F-992B-6148-353E-5087A2BFBAD1}"/>
          </ac:spMkLst>
        </pc:spChg>
        <pc:spChg chg="del">
          <ac:chgData name="J. Lo Borges" userId="099e9266091ac16d" providerId="LiveId" clId="{DDD9A00E-7EB2-4E39-946D-695EB42252C6}" dt="2024-09-03T12:12:24.088" v="933" actId="478"/>
          <ac:spMkLst>
            <pc:docMk/>
            <pc:sldMk cId="3773523037" sldId="275"/>
            <ac:spMk id="3" creationId="{74C21F97-59B7-8587-F945-0AD0C1CE030C}"/>
          </ac:spMkLst>
        </pc:spChg>
        <pc:spChg chg="del">
          <ac:chgData name="J. Lo Borges" userId="099e9266091ac16d" providerId="LiveId" clId="{DDD9A00E-7EB2-4E39-946D-695EB42252C6}" dt="2024-09-03T12:16:55.663" v="973" actId="478"/>
          <ac:spMkLst>
            <pc:docMk/>
            <pc:sldMk cId="3773523037" sldId="275"/>
            <ac:spMk id="4" creationId="{6A1B0697-1BAC-2D47-EFDB-B46ABA716D1B}"/>
          </ac:spMkLst>
        </pc:spChg>
        <pc:spChg chg="add mod">
          <ac:chgData name="J. Lo Borges" userId="099e9266091ac16d" providerId="LiveId" clId="{DDD9A00E-7EB2-4E39-946D-695EB42252C6}" dt="2024-09-03T12:16:23.058" v="967"/>
          <ac:spMkLst>
            <pc:docMk/>
            <pc:sldMk cId="3773523037" sldId="275"/>
            <ac:spMk id="5" creationId="{A92D1618-006D-E96B-8E38-5EBA3A690E70}"/>
          </ac:spMkLst>
        </pc:spChg>
        <pc:picChg chg="add mod ord modCrop">
          <ac:chgData name="J. Lo Borges" userId="099e9266091ac16d" providerId="LiveId" clId="{DDD9A00E-7EB2-4E39-946D-695EB42252C6}" dt="2024-09-03T12:17:03.862" v="975" actId="1076"/>
          <ac:picMkLst>
            <pc:docMk/>
            <pc:sldMk cId="3773523037" sldId="275"/>
            <ac:picMk id="6" creationId="{8361E02B-4C04-891A-5249-079560E4C291}"/>
          </ac:picMkLst>
        </pc:picChg>
        <pc:picChg chg="add mod">
          <ac:chgData name="J. Lo Borges" userId="099e9266091ac16d" providerId="LiveId" clId="{DDD9A00E-7EB2-4E39-946D-695EB42252C6}" dt="2024-09-03T12:27:47.647" v="1229" actId="1076"/>
          <ac:picMkLst>
            <pc:docMk/>
            <pc:sldMk cId="3773523037" sldId="275"/>
            <ac:picMk id="7" creationId="{6504A130-9DF2-5955-00EE-9C7668A34BD7}"/>
          </ac:picMkLst>
        </pc:picChg>
        <pc:picChg chg="add mod">
          <ac:chgData name="J. Lo Borges" userId="099e9266091ac16d" providerId="LiveId" clId="{DDD9A00E-7EB2-4E39-946D-695EB42252C6}" dt="2024-09-03T12:28:00.235" v="1232" actId="1076"/>
          <ac:picMkLst>
            <pc:docMk/>
            <pc:sldMk cId="3773523037" sldId="275"/>
            <ac:picMk id="8" creationId="{714B8987-92AB-BC90-7235-B79C0BD80307}"/>
          </ac:picMkLst>
        </pc:picChg>
        <pc:picChg chg="add mod">
          <ac:chgData name="J. Lo Borges" userId="099e9266091ac16d" providerId="LiveId" clId="{DDD9A00E-7EB2-4E39-946D-695EB42252C6}" dt="2024-09-03T12:29:05.729" v="1249" actId="1076"/>
          <ac:picMkLst>
            <pc:docMk/>
            <pc:sldMk cId="3773523037" sldId="275"/>
            <ac:picMk id="9" creationId="{547CFC4C-F4FF-72A4-C908-3E9B98BDEF5F}"/>
          </ac:picMkLst>
        </pc:picChg>
        <pc:picChg chg="add mod">
          <ac:chgData name="J. Lo Borges" userId="099e9266091ac16d" providerId="LiveId" clId="{DDD9A00E-7EB2-4E39-946D-695EB42252C6}" dt="2024-09-03T12:28:51.015" v="1246" actId="1076"/>
          <ac:picMkLst>
            <pc:docMk/>
            <pc:sldMk cId="3773523037" sldId="275"/>
            <ac:picMk id="10" creationId="{7B2D8C36-47F4-AFDB-CDAD-D1BDB8DB4D44}"/>
          </ac:picMkLst>
        </pc:picChg>
        <pc:picChg chg="add mod">
          <ac:chgData name="J. Lo Borges" userId="099e9266091ac16d" providerId="LiveId" clId="{DDD9A00E-7EB2-4E39-946D-695EB42252C6}" dt="2024-09-03T12:29:02.353" v="1248" actId="1076"/>
          <ac:picMkLst>
            <pc:docMk/>
            <pc:sldMk cId="3773523037" sldId="275"/>
            <ac:picMk id="11" creationId="{FA30873A-F44B-0652-E43C-07D9505CF65A}"/>
          </ac:picMkLst>
        </pc:picChg>
      </pc:sldChg>
      <pc:sldChg chg="addSp delSp modSp mod">
        <pc:chgData name="J. Lo Borges" userId="099e9266091ac16d" providerId="LiveId" clId="{DDD9A00E-7EB2-4E39-946D-695EB42252C6}" dt="2024-09-03T12:32:13.622" v="1295" actId="1076"/>
        <pc:sldMkLst>
          <pc:docMk/>
          <pc:sldMk cId="3164354914" sldId="276"/>
        </pc:sldMkLst>
        <pc:spChg chg="del">
          <ac:chgData name="J. Lo Borges" userId="099e9266091ac16d" providerId="LiveId" clId="{DDD9A00E-7EB2-4E39-946D-695EB42252C6}" dt="2024-09-03T12:00:43.277" v="909" actId="478"/>
          <ac:spMkLst>
            <pc:docMk/>
            <pc:sldMk cId="3164354914" sldId="276"/>
            <ac:spMk id="2" creationId="{386A243F-992B-6148-353E-5087A2BFBAD1}"/>
          </ac:spMkLst>
        </pc:spChg>
        <pc:spChg chg="del">
          <ac:chgData name="J. Lo Borges" userId="099e9266091ac16d" providerId="LiveId" clId="{DDD9A00E-7EB2-4E39-946D-695EB42252C6}" dt="2024-09-03T12:00:46.109" v="910" actId="478"/>
          <ac:spMkLst>
            <pc:docMk/>
            <pc:sldMk cId="3164354914" sldId="276"/>
            <ac:spMk id="3" creationId="{74C21F97-59B7-8587-F945-0AD0C1CE030C}"/>
          </ac:spMkLst>
        </pc:spChg>
        <pc:spChg chg="del mod">
          <ac:chgData name="J. Lo Borges" userId="099e9266091ac16d" providerId="LiveId" clId="{DDD9A00E-7EB2-4E39-946D-695EB42252C6}" dt="2024-09-03T12:16:38.696" v="970" actId="478"/>
          <ac:spMkLst>
            <pc:docMk/>
            <pc:sldMk cId="3164354914" sldId="276"/>
            <ac:spMk id="4" creationId="{0FA628A7-F7E3-5CEA-07DD-A7E7A1582A1D}"/>
          </ac:spMkLst>
        </pc:spChg>
        <pc:spChg chg="add mod">
          <ac:chgData name="J. Lo Borges" userId="099e9266091ac16d" providerId="LiveId" clId="{DDD9A00E-7EB2-4E39-946D-695EB42252C6}" dt="2024-09-03T12:16:30.818" v="968"/>
          <ac:spMkLst>
            <pc:docMk/>
            <pc:sldMk cId="3164354914" sldId="276"/>
            <ac:spMk id="7" creationId="{AEC42DFD-3907-B0F1-A9DB-08DCDF7471AE}"/>
          </ac:spMkLst>
        </pc:spChg>
        <pc:picChg chg="add mod modCrop">
          <ac:chgData name="J. Lo Borges" userId="099e9266091ac16d" providerId="LiveId" clId="{DDD9A00E-7EB2-4E39-946D-695EB42252C6}" dt="2024-09-03T12:16:49.467" v="972" actId="1076"/>
          <ac:picMkLst>
            <pc:docMk/>
            <pc:sldMk cId="3164354914" sldId="276"/>
            <ac:picMk id="5" creationId="{328A7B7F-2C51-624A-1178-CCAD85453C26}"/>
          </ac:picMkLst>
        </pc:picChg>
        <pc:picChg chg="add del mod modCrop">
          <ac:chgData name="J. Lo Borges" userId="099e9266091ac16d" providerId="LiveId" clId="{DDD9A00E-7EB2-4E39-946D-695EB42252C6}" dt="2024-09-03T12:12:13.408" v="930" actId="21"/>
          <ac:picMkLst>
            <pc:docMk/>
            <pc:sldMk cId="3164354914" sldId="276"/>
            <ac:picMk id="6" creationId="{8361E02B-4C04-891A-5249-079560E4C291}"/>
          </ac:picMkLst>
        </pc:picChg>
        <pc:picChg chg="add mod">
          <ac:chgData name="J. Lo Borges" userId="099e9266091ac16d" providerId="LiveId" clId="{DDD9A00E-7EB2-4E39-946D-695EB42252C6}" dt="2024-09-03T12:31:16.419" v="1277"/>
          <ac:picMkLst>
            <pc:docMk/>
            <pc:sldMk cId="3164354914" sldId="276"/>
            <ac:picMk id="8" creationId="{CA64D8DD-7A42-FABD-79B7-EF54AD2E5259}"/>
          </ac:picMkLst>
        </pc:picChg>
        <pc:picChg chg="add mod">
          <ac:chgData name="J. Lo Borges" userId="099e9266091ac16d" providerId="LiveId" clId="{DDD9A00E-7EB2-4E39-946D-695EB42252C6}" dt="2024-09-03T12:31:24.116" v="1279" actId="1076"/>
          <ac:picMkLst>
            <pc:docMk/>
            <pc:sldMk cId="3164354914" sldId="276"/>
            <ac:picMk id="9" creationId="{9AE75824-8342-1D65-CC24-61B9613F3CC4}"/>
          </ac:picMkLst>
        </pc:picChg>
        <pc:picChg chg="add mod">
          <ac:chgData name="J. Lo Borges" userId="099e9266091ac16d" providerId="LiveId" clId="{DDD9A00E-7EB2-4E39-946D-695EB42252C6}" dt="2024-09-03T12:31:31.602" v="1281" actId="1076"/>
          <ac:picMkLst>
            <pc:docMk/>
            <pc:sldMk cId="3164354914" sldId="276"/>
            <ac:picMk id="10" creationId="{79A83E94-8A07-7BB8-72D8-695F31D6835F}"/>
          </ac:picMkLst>
        </pc:picChg>
        <pc:picChg chg="add mod">
          <ac:chgData name="J. Lo Borges" userId="099e9266091ac16d" providerId="LiveId" clId="{DDD9A00E-7EB2-4E39-946D-695EB42252C6}" dt="2024-09-03T12:31:56.575" v="1289" actId="1076"/>
          <ac:picMkLst>
            <pc:docMk/>
            <pc:sldMk cId="3164354914" sldId="276"/>
            <ac:picMk id="11" creationId="{AEFBF1F5-4613-76A2-B841-ADC79334CA70}"/>
          </ac:picMkLst>
        </pc:picChg>
        <pc:picChg chg="add mod">
          <ac:chgData name="J. Lo Borges" userId="099e9266091ac16d" providerId="LiveId" clId="{DDD9A00E-7EB2-4E39-946D-695EB42252C6}" dt="2024-09-03T12:31:48.672" v="1288" actId="1076"/>
          <ac:picMkLst>
            <pc:docMk/>
            <pc:sldMk cId="3164354914" sldId="276"/>
            <ac:picMk id="12" creationId="{1BDF10DC-C3A5-2A32-CA04-84C9877A7E82}"/>
          </ac:picMkLst>
        </pc:picChg>
        <pc:picChg chg="add mod">
          <ac:chgData name="J. Lo Borges" userId="099e9266091ac16d" providerId="LiveId" clId="{DDD9A00E-7EB2-4E39-946D-695EB42252C6}" dt="2024-09-03T12:32:13.622" v="1295" actId="1076"/>
          <ac:picMkLst>
            <pc:docMk/>
            <pc:sldMk cId="3164354914" sldId="276"/>
            <ac:picMk id="13" creationId="{A078CC19-C9B0-91D1-4768-5400071EE8AF}"/>
          </ac:picMkLst>
        </pc:picChg>
      </pc:sldChg>
      <pc:sldChg chg="del">
        <pc:chgData name="J. Lo Borges" userId="099e9266091ac16d" providerId="LiveId" clId="{DDD9A00E-7EB2-4E39-946D-695EB42252C6}" dt="2024-09-03T11:55:02.307" v="752" actId="47"/>
        <pc:sldMkLst>
          <pc:docMk/>
          <pc:sldMk cId="4233377265" sldId="277"/>
        </pc:sldMkLst>
      </pc:sldChg>
      <pc:sldChg chg="addSp delSp modSp mod ord">
        <pc:chgData name="J. Lo Borges" userId="099e9266091ac16d" providerId="LiveId" clId="{DDD9A00E-7EB2-4E39-946D-695EB42252C6}" dt="2024-09-03T12:31:08.411" v="1276" actId="1076"/>
        <pc:sldMkLst>
          <pc:docMk/>
          <pc:sldMk cId="2901815578" sldId="278"/>
        </pc:sldMkLst>
        <pc:spChg chg="del">
          <ac:chgData name="J. Lo Borges" userId="099e9266091ac16d" providerId="LiveId" clId="{DDD9A00E-7EB2-4E39-946D-695EB42252C6}" dt="2024-09-03T12:14:39.210" v="952" actId="478"/>
          <ac:spMkLst>
            <pc:docMk/>
            <pc:sldMk cId="2901815578" sldId="278"/>
            <ac:spMk id="2" creationId="{386A243F-992B-6148-353E-5087A2BFBAD1}"/>
          </ac:spMkLst>
        </pc:spChg>
        <pc:spChg chg="del">
          <ac:chgData name="J. Lo Borges" userId="099e9266091ac16d" providerId="LiveId" clId="{DDD9A00E-7EB2-4E39-946D-695EB42252C6}" dt="2024-09-03T12:14:43.618" v="953" actId="478"/>
          <ac:spMkLst>
            <pc:docMk/>
            <pc:sldMk cId="2901815578" sldId="278"/>
            <ac:spMk id="3" creationId="{74C21F97-59B7-8587-F945-0AD0C1CE030C}"/>
          </ac:spMkLst>
        </pc:spChg>
        <pc:spChg chg="mod">
          <ac:chgData name="J. Lo Borges" userId="099e9266091ac16d" providerId="LiveId" clId="{DDD9A00E-7EB2-4E39-946D-695EB42252C6}" dt="2024-09-03T12:16:15.533" v="966" actId="1076"/>
          <ac:spMkLst>
            <pc:docMk/>
            <pc:sldMk cId="2901815578" sldId="278"/>
            <ac:spMk id="4" creationId="{B2EC3650-A30C-EB2F-555F-97F0AA726D2C}"/>
          </ac:spMkLst>
        </pc:spChg>
        <pc:picChg chg="add mod modCrop">
          <ac:chgData name="J. Lo Borges" userId="099e9266091ac16d" providerId="LiveId" clId="{DDD9A00E-7EB2-4E39-946D-695EB42252C6}" dt="2024-09-03T12:15:37.928" v="963" actId="732"/>
          <ac:picMkLst>
            <pc:docMk/>
            <pc:sldMk cId="2901815578" sldId="278"/>
            <ac:picMk id="5" creationId="{0AEF4F54-4E99-DB34-DA9E-11135F350F2A}"/>
          </ac:picMkLst>
        </pc:picChg>
        <pc:picChg chg="add mod">
          <ac:chgData name="J. Lo Borges" userId="099e9266091ac16d" providerId="LiveId" clId="{DDD9A00E-7EB2-4E39-946D-695EB42252C6}" dt="2024-09-03T12:29:51.489" v="1256" actId="1076"/>
          <ac:picMkLst>
            <pc:docMk/>
            <pc:sldMk cId="2901815578" sldId="278"/>
            <ac:picMk id="7" creationId="{96F2279C-ACBB-F0D6-752F-25686F0FB494}"/>
          </ac:picMkLst>
        </pc:picChg>
        <pc:picChg chg="add del mod">
          <ac:chgData name="J. Lo Borges" userId="099e9266091ac16d" providerId="LiveId" clId="{DDD9A00E-7EB2-4E39-946D-695EB42252C6}" dt="2024-09-03T12:29:54.919" v="1258" actId="478"/>
          <ac:picMkLst>
            <pc:docMk/>
            <pc:sldMk cId="2901815578" sldId="278"/>
            <ac:picMk id="8" creationId="{C8D4ABB1-C544-AF37-5142-C85F0D0AC59C}"/>
          </ac:picMkLst>
        </pc:picChg>
        <pc:picChg chg="add mod">
          <ac:chgData name="J. Lo Borges" userId="099e9266091ac16d" providerId="LiveId" clId="{DDD9A00E-7EB2-4E39-946D-695EB42252C6}" dt="2024-09-03T12:30:05.691" v="1261" actId="1076"/>
          <ac:picMkLst>
            <pc:docMk/>
            <pc:sldMk cId="2901815578" sldId="278"/>
            <ac:picMk id="9" creationId="{064F7039-CEA8-C08A-A251-0B0E12E9DDCF}"/>
          </ac:picMkLst>
        </pc:picChg>
        <pc:picChg chg="add mod">
          <ac:chgData name="J. Lo Borges" userId="099e9266091ac16d" providerId="LiveId" clId="{DDD9A00E-7EB2-4E39-946D-695EB42252C6}" dt="2024-09-03T12:30:13.823" v="1263" actId="1076"/>
          <ac:picMkLst>
            <pc:docMk/>
            <pc:sldMk cId="2901815578" sldId="278"/>
            <ac:picMk id="10" creationId="{228669E7-8EF3-425A-42E2-E8F5B52C155B}"/>
          </ac:picMkLst>
        </pc:picChg>
        <pc:picChg chg="add mod">
          <ac:chgData name="J. Lo Borges" userId="099e9266091ac16d" providerId="LiveId" clId="{DDD9A00E-7EB2-4E39-946D-695EB42252C6}" dt="2024-09-03T12:30:26.425" v="1266" actId="1076"/>
          <ac:picMkLst>
            <pc:docMk/>
            <pc:sldMk cId="2901815578" sldId="278"/>
            <ac:picMk id="11" creationId="{9E67FE2F-45AB-15F7-FC2E-8061F11914C6}"/>
          </ac:picMkLst>
        </pc:picChg>
        <pc:picChg chg="add mod">
          <ac:chgData name="J. Lo Borges" userId="099e9266091ac16d" providerId="LiveId" clId="{DDD9A00E-7EB2-4E39-946D-695EB42252C6}" dt="2024-09-03T12:30:48.760" v="1271" actId="1076"/>
          <ac:picMkLst>
            <pc:docMk/>
            <pc:sldMk cId="2901815578" sldId="278"/>
            <ac:picMk id="12" creationId="{FE19F875-33C7-B108-B62F-2080C1D19232}"/>
          </ac:picMkLst>
        </pc:picChg>
        <pc:picChg chg="add mod">
          <ac:chgData name="J. Lo Borges" userId="099e9266091ac16d" providerId="LiveId" clId="{DDD9A00E-7EB2-4E39-946D-695EB42252C6}" dt="2024-09-03T12:31:08.411" v="1276" actId="1076"/>
          <ac:picMkLst>
            <pc:docMk/>
            <pc:sldMk cId="2901815578" sldId="278"/>
            <ac:picMk id="13" creationId="{FE04E11F-4AEC-EBB9-67AD-9BD380DD3D58}"/>
          </ac:picMkLst>
        </pc:picChg>
      </pc:sldChg>
      <pc:sldChg chg="del">
        <pc:chgData name="J. Lo Borges" userId="099e9266091ac16d" providerId="LiveId" clId="{DDD9A00E-7EB2-4E39-946D-695EB42252C6}" dt="2024-09-03T12:18:32.229" v="982" actId="47"/>
        <pc:sldMkLst>
          <pc:docMk/>
          <pc:sldMk cId="4161790469" sldId="279"/>
        </pc:sldMkLst>
      </pc:sldChg>
      <pc:sldChg chg="del">
        <pc:chgData name="J. Lo Borges" userId="099e9266091ac16d" providerId="LiveId" clId="{DDD9A00E-7EB2-4E39-946D-695EB42252C6}" dt="2024-09-03T12:18:29.595" v="981" actId="47"/>
        <pc:sldMkLst>
          <pc:docMk/>
          <pc:sldMk cId="2758684393" sldId="280"/>
        </pc:sldMkLst>
      </pc:sldChg>
      <pc:sldChg chg="addSp delSp modSp add mod ord">
        <pc:chgData name="J. Lo Borges" userId="099e9266091ac16d" providerId="LiveId" clId="{DDD9A00E-7EB2-4E39-946D-695EB42252C6}" dt="2024-09-03T11:23:46.691" v="26" actId="1076"/>
        <pc:sldMkLst>
          <pc:docMk/>
          <pc:sldMk cId="157599444" sldId="299"/>
        </pc:sldMkLst>
        <pc:spChg chg="mod">
          <ac:chgData name="J. Lo Borges" userId="099e9266091ac16d" providerId="LiveId" clId="{DDD9A00E-7EB2-4E39-946D-695EB42252C6}" dt="2024-09-03T11:20:43.552" v="3"/>
          <ac:spMkLst>
            <pc:docMk/>
            <pc:sldMk cId="157599444" sldId="299"/>
            <ac:spMk id="2" creationId="{386A243F-992B-6148-353E-5087A2BFBAD1}"/>
          </ac:spMkLst>
        </pc:spChg>
        <pc:spChg chg="mod">
          <ac:chgData name="J. Lo Borges" userId="099e9266091ac16d" providerId="LiveId" clId="{DDD9A00E-7EB2-4E39-946D-695EB42252C6}" dt="2024-09-03T11:22:53.101" v="11" actId="14100"/>
          <ac:spMkLst>
            <pc:docMk/>
            <pc:sldMk cId="157599444" sldId="299"/>
            <ac:spMk id="11" creationId="{12AD7BC5-99DC-465F-9848-99DE64C5DAC5}"/>
          </ac:spMkLst>
        </pc:spChg>
        <pc:picChg chg="add mod">
          <ac:chgData name="J. Lo Borges" userId="099e9266091ac16d" providerId="LiveId" clId="{DDD9A00E-7EB2-4E39-946D-695EB42252C6}" dt="2024-09-03T11:23:26.126" v="20" actId="1076"/>
          <ac:picMkLst>
            <pc:docMk/>
            <pc:sldMk cId="157599444" sldId="299"/>
            <ac:picMk id="6" creationId="{24F31AD8-8C6C-328A-3396-11DF8BEE982D}"/>
          </ac:picMkLst>
        </pc:picChg>
        <pc:picChg chg="add mod">
          <ac:chgData name="J. Lo Borges" userId="099e9266091ac16d" providerId="LiveId" clId="{DDD9A00E-7EB2-4E39-946D-695EB42252C6}" dt="2024-09-03T11:23:37.591" v="23" actId="1076"/>
          <ac:picMkLst>
            <pc:docMk/>
            <pc:sldMk cId="157599444" sldId="299"/>
            <ac:picMk id="7" creationId="{F4BC9111-28EF-11EC-98C6-4BD8539C3FB2}"/>
          </ac:picMkLst>
        </pc:picChg>
        <pc:picChg chg="del">
          <ac:chgData name="J. Lo Borges" userId="099e9266091ac16d" providerId="LiveId" clId="{DDD9A00E-7EB2-4E39-946D-695EB42252C6}" dt="2024-09-03T11:20:53.959" v="4" actId="478"/>
          <ac:picMkLst>
            <pc:docMk/>
            <pc:sldMk cId="157599444" sldId="299"/>
            <ac:picMk id="8" creationId="{2E9164A7-9E9F-1C4E-9C2F-C459D23390D1}"/>
          </ac:picMkLst>
        </pc:picChg>
        <pc:picChg chg="del">
          <ac:chgData name="J. Lo Borges" userId="099e9266091ac16d" providerId="LiveId" clId="{DDD9A00E-7EB2-4E39-946D-695EB42252C6}" dt="2024-09-03T11:22:55.428" v="12" actId="478"/>
          <ac:picMkLst>
            <pc:docMk/>
            <pc:sldMk cId="157599444" sldId="299"/>
            <ac:picMk id="9" creationId="{3DF01CC9-C092-936F-00F2-BA4682562378}"/>
          </ac:picMkLst>
        </pc:picChg>
        <pc:picChg chg="add mod">
          <ac:chgData name="J. Lo Borges" userId="099e9266091ac16d" providerId="LiveId" clId="{DDD9A00E-7EB2-4E39-946D-695EB42252C6}" dt="2024-09-03T11:23:46.691" v="26" actId="1076"/>
          <ac:picMkLst>
            <pc:docMk/>
            <pc:sldMk cId="157599444" sldId="299"/>
            <ac:picMk id="10" creationId="{06832CCF-0F38-1739-7A85-C55D0A5D6E8F}"/>
          </ac:picMkLst>
        </pc:picChg>
        <pc:picChg chg="del">
          <ac:chgData name="J. Lo Borges" userId="099e9266091ac16d" providerId="LiveId" clId="{DDD9A00E-7EB2-4E39-946D-695EB42252C6}" dt="2024-09-03T11:21:01.596" v="6" actId="478"/>
          <ac:picMkLst>
            <pc:docMk/>
            <pc:sldMk cId="157599444" sldId="299"/>
            <ac:picMk id="21" creationId="{D0667186-A97E-938F-6AB4-825C4577E396}"/>
          </ac:picMkLst>
        </pc:picChg>
        <pc:picChg chg="del">
          <ac:chgData name="J. Lo Borges" userId="099e9266091ac16d" providerId="LiveId" clId="{DDD9A00E-7EB2-4E39-946D-695EB42252C6}" dt="2024-09-03T11:20:56.838" v="5" actId="478"/>
          <ac:picMkLst>
            <pc:docMk/>
            <pc:sldMk cId="157599444" sldId="299"/>
            <ac:picMk id="22" creationId="{91D07D66-1623-027C-B58A-70768821EDA5}"/>
          </ac:picMkLst>
        </pc:picChg>
      </pc:sldChg>
      <pc:sldChg chg="addSp delSp modSp add mod">
        <pc:chgData name="J. Lo Borges" userId="099e9266091ac16d" providerId="LiveId" clId="{DDD9A00E-7EB2-4E39-946D-695EB42252C6}" dt="2024-09-03T11:37:14.214" v="483" actId="478"/>
        <pc:sldMkLst>
          <pc:docMk/>
          <pc:sldMk cId="926255782" sldId="300"/>
        </pc:sldMkLst>
        <pc:spChg chg="mod">
          <ac:chgData name="J. Lo Borges" userId="099e9266091ac16d" providerId="LiveId" clId="{DDD9A00E-7EB2-4E39-946D-695EB42252C6}" dt="2024-09-03T11:30:10.138" v="111" actId="1035"/>
          <ac:spMkLst>
            <pc:docMk/>
            <pc:sldMk cId="926255782" sldId="300"/>
            <ac:spMk id="2" creationId="{386A243F-992B-6148-353E-5087A2BFBAD1}"/>
          </ac:spMkLst>
        </pc:spChg>
        <pc:spChg chg="add mod">
          <ac:chgData name="J. Lo Borges" userId="099e9266091ac16d" providerId="LiveId" clId="{DDD9A00E-7EB2-4E39-946D-695EB42252C6}" dt="2024-09-03T11:31:55.171" v="130" actId="1076"/>
          <ac:spMkLst>
            <pc:docMk/>
            <pc:sldMk cId="926255782" sldId="300"/>
            <ac:spMk id="3" creationId="{D7E2C895-2F4E-A909-2772-EF1A16EABFE9}"/>
          </ac:spMkLst>
        </pc:spChg>
        <pc:spChg chg="mod">
          <ac:chgData name="J. Lo Borges" userId="099e9266091ac16d" providerId="LiveId" clId="{DDD9A00E-7EB2-4E39-946D-695EB42252C6}" dt="2024-09-03T11:32:35.686" v="137" actId="1076"/>
          <ac:spMkLst>
            <pc:docMk/>
            <pc:sldMk cId="926255782" sldId="300"/>
            <ac:spMk id="5" creationId="{CFE05463-CF7B-3F08-3EE6-84E07F9F06E0}"/>
          </ac:spMkLst>
        </pc:spChg>
        <pc:spChg chg="add mod">
          <ac:chgData name="J. Lo Borges" userId="099e9266091ac16d" providerId="LiveId" clId="{DDD9A00E-7EB2-4E39-946D-695EB42252C6}" dt="2024-09-03T11:32:12.556" v="133" actId="1035"/>
          <ac:spMkLst>
            <pc:docMk/>
            <pc:sldMk cId="926255782" sldId="300"/>
            <ac:spMk id="8" creationId="{EC26EC86-5091-C4A3-0521-09728F4F6CBB}"/>
          </ac:spMkLst>
        </pc:spChg>
        <pc:spChg chg="add mod">
          <ac:chgData name="J. Lo Borges" userId="099e9266091ac16d" providerId="LiveId" clId="{DDD9A00E-7EB2-4E39-946D-695EB42252C6}" dt="2024-09-03T11:32:41.756" v="138" actId="1076"/>
          <ac:spMkLst>
            <pc:docMk/>
            <pc:sldMk cId="926255782" sldId="300"/>
            <ac:spMk id="9" creationId="{2CE5855E-FE00-5E1D-B4B9-DD710CAD8630}"/>
          </ac:spMkLst>
        </pc:spChg>
        <pc:spChg chg="mod">
          <ac:chgData name="J. Lo Borges" userId="099e9266091ac16d" providerId="LiveId" clId="{DDD9A00E-7EB2-4E39-946D-695EB42252C6}" dt="2024-09-03T11:34:58.644" v="417" actId="1076"/>
          <ac:spMkLst>
            <pc:docMk/>
            <pc:sldMk cId="926255782" sldId="300"/>
            <ac:spMk id="11" creationId="{12AD7BC5-99DC-465F-9848-99DE64C5DAC5}"/>
          </ac:spMkLst>
        </pc:spChg>
        <pc:spChg chg="add mod">
          <ac:chgData name="J. Lo Borges" userId="099e9266091ac16d" providerId="LiveId" clId="{DDD9A00E-7EB2-4E39-946D-695EB42252C6}" dt="2024-09-03T11:33:44.326" v="271" actId="1037"/>
          <ac:spMkLst>
            <pc:docMk/>
            <pc:sldMk cId="926255782" sldId="300"/>
            <ac:spMk id="12" creationId="{297354E2-A1E8-6A7D-3044-7084CCEC7A84}"/>
          </ac:spMkLst>
        </pc:spChg>
        <pc:spChg chg="add mod">
          <ac:chgData name="J. Lo Borges" userId="099e9266091ac16d" providerId="LiveId" clId="{DDD9A00E-7EB2-4E39-946D-695EB42252C6}" dt="2024-09-03T11:35:12.022" v="433" actId="1035"/>
          <ac:spMkLst>
            <pc:docMk/>
            <pc:sldMk cId="926255782" sldId="300"/>
            <ac:spMk id="13" creationId="{C2D79783-1FCA-01DA-9644-D088FA0B873B}"/>
          </ac:spMkLst>
        </pc:spChg>
        <pc:spChg chg="add mod">
          <ac:chgData name="J. Lo Borges" userId="099e9266091ac16d" providerId="LiveId" clId="{DDD9A00E-7EB2-4E39-946D-695EB42252C6}" dt="2024-09-03T11:35:12.022" v="433" actId="1035"/>
          <ac:spMkLst>
            <pc:docMk/>
            <pc:sldMk cId="926255782" sldId="300"/>
            <ac:spMk id="14" creationId="{646BEA7A-AC24-6EEC-CA57-B786B6448689}"/>
          </ac:spMkLst>
        </pc:spChg>
        <pc:spChg chg="add del mod">
          <ac:chgData name="J. Lo Borges" userId="099e9266091ac16d" providerId="LiveId" clId="{DDD9A00E-7EB2-4E39-946D-695EB42252C6}" dt="2024-09-03T11:37:14.214" v="483" actId="478"/>
          <ac:spMkLst>
            <pc:docMk/>
            <pc:sldMk cId="926255782" sldId="300"/>
            <ac:spMk id="15" creationId="{7913F8AB-6E61-6D90-BAE3-8332359B81B5}"/>
          </ac:spMkLst>
        </pc:spChg>
        <pc:spChg chg="add del mod">
          <ac:chgData name="J. Lo Borges" userId="099e9266091ac16d" providerId="LiveId" clId="{DDD9A00E-7EB2-4E39-946D-695EB42252C6}" dt="2024-09-03T11:37:14.214" v="483" actId="478"/>
          <ac:spMkLst>
            <pc:docMk/>
            <pc:sldMk cId="926255782" sldId="300"/>
            <ac:spMk id="16" creationId="{D93295D6-5AF5-A253-87C3-6B134C200412}"/>
          </ac:spMkLst>
        </pc:spChg>
        <pc:spChg chg="add del mod">
          <ac:chgData name="J. Lo Borges" userId="099e9266091ac16d" providerId="LiveId" clId="{DDD9A00E-7EB2-4E39-946D-695EB42252C6}" dt="2024-09-03T11:37:14.214" v="483" actId="478"/>
          <ac:spMkLst>
            <pc:docMk/>
            <pc:sldMk cId="926255782" sldId="300"/>
            <ac:spMk id="17" creationId="{9D8E1EC3-DF86-D2B9-3C13-AC94F601FF2D}"/>
          </ac:spMkLst>
        </pc:spChg>
        <pc:picChg chg="del">
          <ac:chgData name="J. Lo Borges" userId="099e9266091ac16d" providerId="LiveId" clId="{DDD9A00E-7EB2-4E39-946D-695EB42252C6}" dt="2024-09-03T11:25:51.706" v="31" actId="478"/>
          <ac:picMkLst>
            <pc:docMk/>
            <pc:sldMk cId="926255782" sldId="300"/>
            <ac:picMk id="6" creationId="{24F31AD8-8C6C-328A-3396-11DF8BEE982D}"/>
          </ac:picMkLst>
        </pc:picChg>
        <pc:picChg chg="del">
          <ac:chgData name="J. Lo Borges" userId="099e9266091ac16d" providerId="LiveId" clId="{DDD9A00E-7EB2-4E39-946D-695EB42252C6}" dt="2024-09-03T11:25:49.358" v="30" actId="478"/>
          <ac:picMkLst>
            <pc:docMk/>
            <pc:sldMk cId="926255782" sldId="300"/>
            <ac:picMk id="7" creationId="{F4BC9111-28EF-11EC-98C6-4BD8539C3FB2}"/>
          </ac:picMkLst>
        </pc:picChg>
        <pc:picChg chg="del">
          <ac:chgData name="J. Lo Borges" userId="099e9266091ac16d" providerId="LiveId" clId="{DDD9A00E-7EB2-4E39-946D-695EB42252C6}" dt="2024-09-03T11:25:47.494" v="29" actId="478"/>
          <ac:picMkLst>
            <pc:docMk/>
            <pc:sldMk cId="926255782" sldId="300"/>
            <ac:picMk id="10" creationId="{06832CCF-0F38-1739-7A85-C55D0A5D6E8F}"/>
          </ac:picMkLst>
        </pc:picChg>
      </pc:sldChg>
      <pc:sldChg chg="addSp delSp modSp add mod">
        <pc:chgData name="J. Lo Borges" userId="099e9266091ac16d" providerId="LiveId" clId="{DDD9A00E-7EB2-4E39-946D-695EB42252C6}" dt="2024-09-03T11:47:17.718" v="701" actId="1076"/>
        <pc:sldMkLst>
          <pc:docMk/>
          <pc:sldMk cId="1091887516" sldId="301"/>
        </pc:sldMkLst>
        <pc:spChg chg="mod">
          <ac:chgData name="J. Lo Borges" userId="099e9266091ac16d" providerId="LiveId" clId="{DDD9A00E-7EB2-4E39-946D-695EB42252C6}" dt="2024-09-03T11:40:44.050" v="513" actId="1076"/>
          <ac:spMkLst>
            <pc:docMk/>
            <pc:sldMk cId="1091887516" sldId="301"/>
            <ac:spMk id="2" creationId="{386A243F-992B-6148-353E-5087A2BFBAD1}"/>
          </ac:spMkLst>
        </pc:spChg>
        <pc:spChg chg="mod">
          <ac:chgData name="J. Lo Borges" userId="099e9266091ac16d" providerId="LiveId" clId="{DDD9A00E-7EB2-4E39-946D-695EB42252C6}" dt="2024-09-03T11:44:34.007" v="653" actId="1037"/>
          <ac:spMkLst>
            <pc:docMk/>
            <pc:sldMk cId="1091887516" sldId="301"/>
            <ac:spMk id="3" creationId="{D7E2C895-2F4E-A909-2772-EF1A16EABFE9}"/>
          </ac:spMkLst>
        </pc:spChg>
        <pc:spChg chg="mod">
          <ac:chgData name="J. Lo Borges" userId="099e9266091ac16d" providerId="LiveId" clId="{DDD9A00E-7EB2-4E39-946D-695EB42252C6}" dt="2024-09-03T11:46:57.877" v="700" actId="1076"/>
          <ac:spMkLst>
            <pc:docMk/>
            <pc:sldMk cId="1091887516" sldId="301"/>
            <ac:spMk id="5" creationId="{CFE05463-CF7B-3F08-3EE6-84E07F9F06E0}"/>
          </ac:spMkLst>
        </pc:spChg>
        <pc:spChg chg="add del mod">
          <ac:chgData name="J. Lo Borges" userId="099e9266091ac16d" providerId="LiveId" clId="{DDD9A00E-7EB2-4E39-946D-695EB42252C6}" dt="2024-09-03T11:45:40.781" v="688" actId="478"/>
          <ac:spMkLst>
            <pc:docMk/>
            <pc:sldMk cId="1091887516" sldId="301"/>
            <ac:spMk id="6" creationId="{C2AEACF2-9944-9C92-2B3F-A22DD5B20E59}"/>
          </ac:spMkLst>
        </pc:spChg>
        <pc:spChg chg="add del mod">
          <ac:chgData name="J. Lo Borges" userId="099e9266091ac16d" providerId="LiveId" clId="{DDD9A00E-7EB2-4E39-946D-695EB42252C6}" dt="2024-09-03T11:45:40.781" v="688" actId="478"/>
          <ac:spMkLst>
            <pc:docMk/>
            <pc:sldMk cId="1091887516" sldId="301"/>
            <ac:spMk id="7" creationId="{5F4A543D-D57A-AE27-B1E4-182D49839901}"/>
          </ac:spMkLst>
        </pc:spChg>
        <pc:spChg chg="del mod">
          <ac:chgData name="J. Lo Borges" userId="099e9266091ac16d" providerId="LiveId" clId="{DDD9A00E-7EB2-4E39-946D-695EB42252C6}" dt="2024-09-03T11:45:00.777" v="684" actId="478"/>
          <ac:spMkLst>
            <pc:docMk/>
            <pc:sldMk cId="1091887516" sldId="301"/>
            <ac:spMk id="8" creationId="{EC26EC86-5091-C4A3-0521-09728F4F6CBB}"/>
          </ac:spMkLst>
        </pc:spChg>
        <pc:spChg chg="del mod">
          <ac:chgData name="J. Lo Borges" userId="099e9266091ac16d" providerId="LiveId" clId="{DDD9A00E-7EB2-4E39-946D-695EB42252C6}" dt="2024-09-03T11:45:00.777" v="684" actId="478"/>
          <ac:spMkLst>
            <pc:docMk/>
            <pc:sldMk cId="1091887516" sldId="301"/>
            <ac:spMk id="9" creationId="{2CE5855E-FE00-5E1D-B4B9-DD710CAD8630}"/>
          </ac:spMkLst>
        </pc:spChg>
        <pc:spChg chg="add mod">
          <ac:chgData name="J. Lo Borges" userId="099e9266091ac16d" providerId="LiveId" clId="{DDD9A00E-7EB2-4E39-946D-695EB42252C6}" dt="2024-09-03T11:47:17.718" v="701" actId="1076"/>
          <ac:spMkLst>
            <pc:docMk/>
            <pc:sldMk cId="1091887516" sldId="301"/>
            <ac:spMk id="10" creationId="{78A2A6A1-20E7-AEA9-F528-00146086CB88}"/>
          </ac:spMkLst>
        </pc:spChg>
        <pc:spChg chg="mod">
          <ac:chgData name="J. Lo Borges" userId="099e9266091ac16d" providerId="LiveId" clId="{DDD9A00E-7EB2-4E39-946D-695EB42252C6}" dt="2024-09-03T11:43:38.081" v="599" actId="1076"/>
          <ac:spMkLst>
            <pc:docMk/>
            <pc:sldMk cId="1091887516" sldId="301"/>
            <ac:spMk id="11" creationId="{12AD7BC5-99DC-465F-9848-99DE64C5DAC5}"/>
          </ac:spMkLst>
        </pc:spChg>
        <pc:spChg chg="mod">
          <ac:chgData name="J. Lo Borges" userId="099e9266091ac16d" providerId="LiveId" clId="{DDD9A00E-7EB2-4E39-946D-695EB42252C6}" dt="2024-09-03T11:44:34.007" v="653" actId="1037"/>
          <ac:spMkLst>
            <pc:docMk/>
            <pc:sldMk cId="1091887516" sldId="301"/>
            <ac:spMk id="12" creationId="{297354E2-A1E8-6A7D-3044-7084CCEC7A84}"/>
          </ac:spMkLst>
        </pc:spChg>
        <pc:spChg chg="del mod">
          <ac:chgData name="J. Lo Borges" userId="099e9266091ac16d" providerId="LiveId" clId="{DDD9A00E-7EB2-4E39-946D-695EB42252C6}" dt="2024-09-03T11:44:20.017" v="630" actId="478"/>
          <ac:spMkLst>
            <pc:docMk/>
            <pc:sldMk cId="1091887516" sldId="301"/>
            <ac:spMk id="13" creationId="{C2D79783-1FCA-01DA-9644-D088FA0B873B}"/>
          </ac:spMkLst>
        </pc:spChg>
        <pc:spChg chg="del mod">
          <ac:chgData name="J. Lo Borges" userId="099e9266091ac16d" providerId="LiveId" clId="{DDD9A00E-7EB2-4E39-946D-695EB42252C6}" dt="2024-09-03T11:44:26.207" v="631" actId="478"/>
          <ac:spMkLst>
            <pc:docMk/>
            <pc:sldMk cId="1091887516" sldId="301"/>
            <ac:spMk id="14" creationId="{646BEA7A-AC24-6EEC-CA57-B786B6448689}"/>
          </ac:spMkLst>
        </pc:spChg>
      </pc:sldChg>
      <pc:sldChg chg="addSp delSp modSp add mod ord">
        <pc:chgData name="J. Lo Borges" userId="099e9266091ac16d" providerId="LiveId" clId="{DDD9A00E-7EB2-4E39-946D-695EB42252C6}" dt="2024-09-03T11:54:24.489" v="749" actId="1076"/>
        <pc:sldMkLst>
          <pc:docMk/>
          <pc:sldMk cId="3907780450" sldId="302"/>
        </pc:sldMkLst>
        <pc:spChg chg="mod">
          <ac:chgData name="J. Lo Borges" userId="099e9266091ac16d" providerId="LiveId" clId="{DDD9A00E-7EB2-4E39-946D-695EB42252C6}" dt="2024-09-03T11:49:30.023" v="710" actId="1076"/>
          <ac:spMkLst>
            <pc:docMk/>
            <pc:sldMk cId="3907780450" sldId="302"/>
            <ac:spMk id="2" creationId="{386A243F-992B-6148-353E-5087A2BFBAD1}"/>
          </ac:spMkLst>
        </pc:spChg>
        <pc:spChg chg="mod">
          <ac:chgData name="J. Lo Borges" userId="099e9266091ac16d" providerId="LiveId" clId="{DDD9A00E-7EB2-4E39-946D-695EB42252C6}" dt="2024-09-03T11:51:30.376" v="722" actId="1076"/>
          <ac:spMkLst>
            <pc:docMk/>
            <pc:sldMk cId="3907780450" sldId="302"/>
            <ac:spMk id="11" creationId="{12AD7BC5-99DC-465F-9848-99DE64C5DAC5}"/>
          </ac:spMkLst>
        </pc:spChg>
        <pc:picChg chg="add mod">
          <ac:chgData name="J. Lo Borges" userId="099e9266091ac16d" providerId="LiveId" clId="{DDD9A00E-7EB2-4E39-946D-695EB42252C6}" dt="2024-09-03T11:52:23.265" v="727" actId="1076"/>
          <ac:picMkLst>
            <pc:docMk/>
            <pc:sldMk cId="3907780450" sldId="302"/>
            <ac:picMk id="3" creationId="{E969F63C-F36A-8532-6152-77FB8FBDD1C4}"/>
          </ac:picMkLst>
        </pc:picChg>
        <pc:picChg chg="del">
          <ac:chgData name="J. Lo Borges" userId="099e9266091ac16d" providerId="LiveId" clId="{DDD9A00E-7EB2-4E39-946D-695EB42252C6}" dt="2024-09-03T11:48:59.751" v="708" actId="478"/>
          <ac:picMkLst>
            <pc:docMk/>
            <pc:sldMk cId="3907780450" sldId="302"/>
            <ac:picMk id="6" creationId="{24F31AD8-8C6C-328A-3396-11DF8BEE982D}"/>
          </ac:picMkLst>
        </pc:picChg>
        <pc:picChg chg="del">
          <ac:chgData name="J. Lo Borges" userId="099e9266091ac16d" providerId="LiveId" clId="{DDD9A00E-7EB2-4E39-946D-695EB42252C6}" dt="2024-09-03T11:48:57.977" v="707" actId="478"/>
          <ac:picMkLst>
            <pc:docMk/>
            <pc:sldMk cId="3907780450" sldId="302"/>
            <ac:picMk id="7" creationId="{F4BC9111-28EF-11EC-98C6-4BD8539C3FB2}"/>
          </ac:picMkLst>
        </pc:picChg>
        <pc:picChg chg="add mod">
          <ac:chgData name="J. Lo Borges" userId="099e9266091ac16d" providerId="LiveId" clId="{DDD9A00E-7EB2-4E39-946D-695EB42252C6}" dt="2024-09-03T11:53:03.105" v="733" actId="1076"/>
          <ac:picMkLst>
            <pc:docMk/>
            <pc:sldMk cId="3907780450" sldId="302"/>
            <ac:picMk id="8" creationId="{67B1E6AE-81FD-8F45-23E1-D2F0AD2609CC}"/>
          </ac:picMkLst>
        </pc:picChg>
        <pc:picChg chg="add mod">
          <ac:chgData name="J. Lo Borges" userId="099e9266091ac16d" providerId="LiveId" clId="{DDD9A00E-7EB2-4E39-946D-695EB42252C6}" dt="2024-09-03T11:53:25.331" v="735" actId="1076"/>
          <ac:picMkLst>
            <pc:docMk/>
            <pc:sldMk cId="3907780450" sldId="302"/>
            <ac:picMk id="9" creationId="{70340C67-2BB7-17BF-F927-64086E9CC08D}"/>
          </ac:picMkLst>
        </pc:picChg>
        <pc:picChg chg="del">
          <ac:chgData name="J. Lo Borges" userId="099e9266091ac16d" providerId="LiveId" clId="{DDD9A00E-7EB2-4E39-946D-695EB42252C6}" dt="2024-09-03T11:48:56.141" v="706" actId="478"/>
          <ac:picMkLst>
            <pc:docMk/>
            <pc:sldMk cId="3907780450" sldId="302"/>
            <ac:picMk id="10" creationId="{06832CCF-0F38-1739-7A85-C55D0A5D6E8F}"/>
          </ac:picMkLst>
        </pc:picChg>
        <pc:picChg chg="add mod">
          <ac:chgData name="J. Lo Borges" userId="099e9266091ac16d" providerId="LiveId" clId="{DDD9A00E-7EB2-4E39-946D-695EB42252C6}" dt="2024-09-03T11:53:36.322" v="737" actId="1076"/>
          <ac:picMkLst>
            <pc:docMk/>
            <pc:sldMk cId="3907780450" sldId="302"/>
            <ac:picMk id="12" creationId="{E6088C5D-938C-83AD-5015-C00BC0EA916A}"/>
          </ac:picMkLst>
        </pc:picChg>
        <pc:picChg chg="add mod">
          <ac:chgData name="J. Lo Borges" userId="099e9266091ac16d" providerId="LiveId" clId="{DDD9A00E-7EB2-4E39-946D-695EB42252C6}" dt="2024-09-03T11:53:45.686" v="739" actId="1076"/>
          <ac:picMkLst>
            <pc:docMk/>
            <pc:sldMk cId="3907780450" sldId="302"/>
            <ac:picMk id="13" creationId="{EEE7F394-459B-7574-3555-F91CFB5CEE06}"/>
          </ac:picMkLst>
        </pc:picChg>
        <pc:picChg chg="add mod">
          <ac:chgData name="J. Lo Borges" userId="099e9266091ac16d" providerId="LiveId" clId="{DDD9A00E-7EB2-4E39-946D-695EB42252C6}" dt="2024-09-03T11:53:53.036" v="741" actId="1076"/>
          <ac:picMkLst>
            <pc:docMk/>
            <pc:sldMk cId="3907780450" sldId="302"/>
            <ac:picMk id="14" creationId="{D3C0C7E6-29B1-CA90-4ABE-3F7FD7B419DE}"/>
          </ac:picMkLst>
        </pc:picChg>
        <pc:picChg chg="add mod">
          <ac:chgData name="J. Lo Borges" userId="099e9266091ac16d" providerId="LiveId" clId="{DDD9A00E-7EB2-4E39-946D-695EB42252C6}" dt="2024-09-03T11:53:59.809" v="743" actId="1076"/>
          <ac:picMkLst>
            <pc:docMk/>
            <pc:sldMk cId="3907780450" sldId="302"/>
            <ac:picMk id="15" creationId="{4463031F-6CA6-023D-405E-7903761858AA}"/>
          </ac:picMkLst>
        </pc:picChg>
        <pc:picChg chg="add mod">
          <ac:chgData name="J. Lo Borges" userId="099e9266091ac16d" providerId="LiveId" clId="{DDD9A00E-7EB2-4E39-946D-695EB42252C6}" dt="2024-09-03T11:54:07.457" v="745" actId="1076"/>
          <ac:picMkLst>
            <pc:docMk/>
            <pc:sldMk cId="3907780450" sldId="302"/>
            <ac:picMk id="16" creationId="{7A99C540-071F-71E6-C7EB-AA1428087DEF}"/>
          </ac:picMkLst>
        </pc:picChg>
        <pc:picChg chg="add mod">
          <ac:chgData name="J. Lo Borges" userId="099e9266091ac16d" providerId="LiveId" clId="{DDD9A00E-7EB2-4E39-946D-695EB42252C6}" dt="2024-09-03T11:54:14.765" v="747" actId="1076"/>
          <ac:picMkLst>
            <pc:docMk/>
            <pc:sldMk cId="3907780450" sldId="302"/>
            <ac:picMk id="17" creationId="{13DDBDF6-C274-6013-C4FC-E65C6D15C49B}"/>
          </ac:picMkLst>
        </pc:picChg>
        <pc:picChg chg="add mod">
          <ac:chgData name="J. Lo Borges" userId="099e9266091ac16d" providerId="LiveId" clId="{DDD9A00E-7EB2-4E39-946D-695EB42252C6}" dt="2024-09-03T11:54:24.489" v="749" actId="1076"/>
          <ac:picMkLst>
            <pc:docMk/>
            <pc:sldMk cId="3907780450" sldId="302"/>
            <ac:picMk id="18" creationId="{4508D516-E651-9B44-F897-87C24E68C472}"/>
          </ac:picMkLst>
        </pc:picChg>
      </pc:sldChg>
      <pc:sldChg chg="addSp delSp modSp add mod">
        <pc:chgData name="J. Lo Borges" userId="099e9266091ac16d" providerId="LiveId" clId="{DDD9A00E-7EB2-4E39-946D-695EB42252C6}" dt="2024-09-03T12:00:37.058" v="908" actId="1076"/>
        <pc:sldMkLst>
          <pc:docMk/>
          <pc:sldMk cId="1323881719" sldId="303"/>
        </pc:sldMkLst>
        <pc:spChg chg="mod">
          <ac:chgData name="J. Lo Borges" userId="099e9266091ac16d" providerId="LiveId" clId="{DDD9A00E-7EB2-4E39-946D-695EB42252C6}" dt="2024-09-03T11:56:01.608" v="766" actId="1036"/>
          <ac:spMkLst>
            <pc:docMk/>
            <pc:sldMk cId="1323881719" sldId="303"/>
            <ac:spMk id="2" creationId="{386A243F-992B-6148-353E-5087A2BFBAD1}"/>
          </ac:spMkLst>
        </pc:spChg>
        <pc:spChg chg="mod">
          <ac:chgData name="J. Lo Borges" userId="099e9266091ac16d" providerId="LiveId" clId="{DDD9A00E-7EB2-4E39-946D-695EB42252C6}" dt="2024-09-03T11:56:01.608" v="766" actId="1036"/>
          <ac:spMkLst>
            <pc:docMk/>
            <pc:sldMk cId="1323881719" sldId="303"/>
            <ac:spMk id="5" creationId="{CFE05463-CF7B-3F08-3EE6-84E07F9F06E0}"/>
          </ac:spMkLst>
        </pc:spChg>
        <pc:spChg chg="mod">
          <ac:chgData name="J. Lo Borges" userId="099e9266091ac16d" providerId="LiveId" clId="{DDD9A00E-7EB2-4E39-946D-695EB42252C6}" dt="2024-09-03T12:00:20.707" v="906" actId="1037"/>
          <ac:spMkLst>
            <pc:docMk/>
            <pc:sldMk cId="1323881719" sldId="303"/>
            <ac:spMk id="11" creationId="{12AD7BC5-99DC-465F-9848-99DE64C5DAC5}"/>
          </ac:spMkLst>
        </pc:spChg>
        <pc:picChg chg="del">
          <ac:chgData name="J. Lo Borges" userId="099e9266091ac16d" providerId="LiveId" clId="{DDD9A00E-7EB2-4E39-946D-695EB42252C6}" dt="2024-09-03T11:56:15.858" v="769" actId="478"/>
          <ac:picMkLst>
            <pc:docMk/>
            <pc:sldMk cId="1323881719" sldId="303"/>
            <ac:picMk id="3" creationId="{E969F63C-F36A-8532-6152-77FB8FBDD1C4}"/>
          </ac:picMkLst>
        </pc:picChg>
        <pc:picChg chg="add del mod">
          <ac:chgData name="J. Lo Borges" userId="099e9266091ac16d" providerId="LiveId" clId="{DDD9A00E-7EB2-4E39-946D-695EB42252C6}" dt="2024-09-03T12:00:10.011" v="875" actId="478"/>
          <ac:picMkLst>
            <pc:docMk/>
            <pc:sldMk cId="1323881719" sldId="303"/>
            <ac:picMk id="7" creationId="{951BD775-080D-B193-286F-40178DEA03C7}"/>
          </ac:picMkLst>
        </pc:picChg>
        <pc:picChg chg="del">
          <ac:chgData name="J. Lo Borges" userId="099e9266091ac16d" providerId="LiveId" clId="{DDD9A00E-7EB2-4E39-946D-695EB42252C6}" dt="2024-09-03T11:56:12.887" v="768" actId="478"/>
          <ac:picMkLst>
            <pc:docMk/>
            <pc:sldMk cId="1323881719" sldId="303"/>
            <ac:picMk id="8" creationId="{67B1E6AE-81FD-8F45-23E1-D2F0AD2609CC}"/>
          </ac:picMkLst>
        </pc:picChg>
        <pc:picChg chg="mod">
          <ac:chgData name="J. Lo Borges" userId="099e9266091ac16d" providerId="LiveId" clId="{DDD9A00E-7EB2-4E39-946D-695EB42252C6}" dt="2024-09-03T12:00:20.707" v="906" actId="1037"/>
          <ac:picMkLst>
            <pc:docMk/>
            <pc:sldMk cId="1323881719" sldId="303"/>
            <ac:picMk id="9" creationId="{70340C67-2BB7-17BF-F927-64086E9CC08D}"/>
          </ac:picMkLst>
        </pc:picChg>
        <pc:picChg chg="add mod">
          <ac:chgData name="J. Lo Borges" userId="099e9266091ac16d" providerId="LiveId" clId="{DDD9A00E-7EB2-4E39-946D-695EB42252C6}" dt="2024-09-03T12:00:37.058" v="908" actId="1076"/>
          <ac:picMkLst>
            <pc:docMk/>
            <pc:sldMk cId="1323881719" sldId="303"/>
            <ac:picMk id="10" creationId="{1D2244E9-0A32-71B3-DAF1-BF7050704904}"/>
          </ac:picMkLst>
        </pc:picChg>
        <pc:picChg chg="del">
          <ac:chgData name="J. Lo Borges" userId="099e9266091ac16d" providerId="LiveId" clId="{DDD9A00E-7EB2-4E39-946D-695EB42252C6}" dt="2024-09-03T11:57:10.408" v="773" actId="478"/>
          <ac:picMkLst>
            <pc:docMk/>
            <pc:sldMk cId="1323881719" sldId="303"/>
            <ac:picMk id="12" creationId="{E6088C5D-938C-83AD-5015-C00BC0EA916A}"/>
          </ac:picMkLst>
        </pc:picChg>
        <pc:picChg chg="mod">
          <ac:chgData name="J. Lo Borges" userId="099e9266091ac16d" providerId="LiveId" clId="{DDD9A00E-7EB2-4E39-946D-695EB42252C6}" dt="2024-09-03T12:00:20.707" v="906" actId="1037"/>
          <ac:picMkLst>
            <pc:docMk/>
            <pc:sldMk cId="1323881719" sldId="303"/>
            <ac:picMk id="13" creationId="{EEE7F394-459B-7574-3555-F91CFB5CEE06}"/>
          </ac:picMkLst>
        </pc:picChg>
        <pc:picChg chg="mod">
          <ac:chgData name="J. Lo Borges" userId="099e9266091ac16d" providerId="LiveId" clId="{DDD9A00E-7EB2-4E39-946D-695EB42252C6}" dt="2024-09-03T12:00:20.707" v="906" actId="1037"/>
          <ac:picMkLst>
            <pc:docMk/>
            <pc:sldMk cId="1323881719" sldId="303"/>
            <ac:picMk id="14" creationId="{D3C0C7E6-29B1-CA90-4ABE-3F7FD7B419DE}"/>
          </ac:picMkLst>
        </pc:picChg>
        <pc:picChg chg="del">
          <ac:chgData name="J. Lo Borges" userId="099e9266091ac16d" providerId="LiveId" clId="{DDD9A00E-7EB2-4E39-946D-695EB42252C6}" dt="2024-09-03T11:57:37.347" v="790" actId="478"/>
          <ac:picMkLst>
            <pc:docMk/>
            <pc:sldMk cId="1323881719" sldId="303"/>
            <ac:picMk id="15" creationId="{4463031F-6CA6-023D-405E-7903761858AA}"/>
          </ac:picMkLst>
        </pc:picChg>
        <pc:picChg chg="mod">
          <ac:chgData name="J. Lo Borges" userId="099e9266091ac16d" providerId="LiveId" clId="{DDD9A00E-7EB2-4E39-946D-695EB42252C6}" dt="2024-09-03T12:00:20.707" v="906" actId="1037"/>
          <ac:picMkLst>
            <pc:docMk/>
            <pc:sldMk cId="1323881719" sldId="303"/>
            <ac:picMk id="16" creationId="{7A99C540-071F-71E6-C7EB-AA1428087DEF}"/>
          </ac:picMkLst>
        </pc:picChg>
        <pc:picChg chg="mod">
          <ac:chgData name="J. Lo Borges" userId="099e9266091ac16d" providerId="LiveId" clId="{DDD9A00E-7EB2-4E39-946D-695EB42252C6}" dt="2024-09-03T12:00:20.707" v="906" actId="1037"/>
          <ac:picMkLst>
            <pc:docMk/>
            <pc:sldMk cId="1323881719" sldId="303"/>
            <ac:picMk id="17" creationId="{13DDBDF6-C274-6013-C4FC-E65C6D15C49B}"/>
          </ac:picMkLst>
        </pc:picChg>
        <pc:picChg chg="mod">
          <ac:chgData name="J. Lo Borges" userId="099e9266091ac16d" providerId="LiveId" clId="{DDD9A00E-7EB2-4E39-946D-695EB42252C6}" dt="2024-09-03T12:00:20.707" v="906" actId="1037"/>
          <ac:picMkLst>
            <pc:docMk/>
            <pc:sldMk cId="1323881719" sldId="303"/>
            <ac:picMk id="18" creationId="{4508D516-E651-9B44-F897-87C24E68C472}"/>
          </ac:picMkLst>
        </pc:picChg>
      </pc:sldChg>
      <pc:sldChg chg="addSp delSp modSp add mod ord">
        <pc:chgData name="J. Lo Borges" userId="099e9266091ac16d" providerId="LiveId" clId="{DDD9A00E-7EB2-4E39-946D-695EB42252C6}" dt="2024-09-03T12:27:32.783" v="1227" actId="1076"/>
        <pc:sldMkLst>
          <pc:docMk/>
          <pc:sldMk cId="3583787429" sldId="304"/>
        </pc:sldMkLst>
        <pc:spChg chg="add mod">
          <ac:chgData name="J. Lo Borges" userId="099e9266091ac16d" providerId="LiveId" clId="{DDD9A00E-7EB2-4E39-946D-695EB42252C6}" dt="2024-09-03T12:23:08.243" v="1049" actId="1076"/>
          <ac:spMkLst>
            <pc:docMk/>
            <pc:sldMk cId="3583787429" sldId="304"/>
            <ac:spMk id="2" creationId="{7F94D14F-0342-1F85-0DBC-67EC621B28CB}"/>
          </ac:spMkLst>
        </pc:spChg>
        <pc:spChg chg="del">
          <ac:chgData name="J. Lo Borges" userId="099e9266091ac16d" providerId="LiveId" clId="{DDD9A00E-7EB2-4E39-946D-695EB42252C6}" dt="2024-09-03T12:21:10.978" v="1017" actId="478"/>
          <ac:spMkLst>
            <pc:docMk/>
            <pc:sldMk cId="3583787429" sldId="304"/>
            <ac:spMk id="7" creationId="{B32DA717-F3E8-6A20-12BC-81E5F883A050}"/>
          </ac:spMkLst>
        </pc:spChg>
        <pc:spChg chg="del">
          <ac:chgData name="J. Lo Borges" userId="099e9266091ac16d" providerId="LiveId" clId="{DDD9A00E-7EB2-4E39-946D-695EB42252C6}" dt="2024-09-03T12:21:31.008" v="1021" actId="478"/>
          <ac:spMkLst>
            <pc:docMk/>
            <pc:sldMk cId="3583787429" sldId="304"/>
            <ac:spMk id="8" creationId="{71C7E087-C91A-5EFC-3102-E09B349F7D47}"/>
          </ac:spMkLst>
        </pc:spChg>
        <pc:spChg chg="mod">
          <ac:chgData name="J. Lo Borges" userId="099e9266091ac16d" providerId="LiveId" clId="{DDD9A00E-7EB2-4E39-946D-695EB42252C6}" dt="2024-09-03T12:19:22.992" v="1016" actId="20577"/>
          <ac:spMkLst>
            <pc:docMk/>
            <pc:sldMk cId="3583787429" sldId="304"/>
            <ac:spMk id="36" creationId="{C98023BD-C4D0-FA51-FF7E-C0AD08B43380}"/>
          </ac:spMkLst>
        </pc:spChg>
        <pc:picChg chg="add mod">
          <ac:chgData name="J. Lo Borges" userId="099e9266091ac16d" providerId="LiveId" clId="{DDD9A00E-7EB2-4E39-946D-695EB42252C6}" dt="2024-09-03T12:24:06.151" v="1063" actId="1037"/>
          <ac:picMkLst>
            <pc:docMk/>
            <pc:sldMk cId="3583787429" sldId="304"/>
            <ac:picMk id="4" creationId="{134C883C-6F8B-4681-33FA-B4BC61D99D3F}"/>
          </ac:picMkLst>
        </pc:picChg>
        <pc:picChg chg="add mod modCrop">
          <ac:chgData name="J. Lo Borges" userId="099e9266091ac16d" providerId="LiveId" clId="{DDD9A00E-7EB2-4E39-946D-695EB42252C6}" dt="2024-09-03T12:26:17.437" v="1219" actId="1076"/>
          <ac:picMkLst>
            <pc:docMk/>
            <pc:sldMk cId="3583787429" sldId="304"/>
            <ac:picMk id="6" creationId="{D492BC73-73A5-EE46-8B0A-96672DA84164}"/>
          </ac:picMkLst>
        </pc:picChg>
        <pc:picChg chg="add del mod">
          <ac:chgData name="J. Lo Borges" userId="099e9266091ac16d" providerId="LiveId" clId="{DDD9A00E-7EB2-4E39-946D-695EB42252C6}" dt="2024-09-03T12:26:05.212" v="1215" actId="478"/>
          <ac:picMkLst>
            <pc:docMk/>
            <pc:sldMk cId="3583787429" sldId="304"/>
            <ac:picMk id="9" creationId="{E1BED50B-2736-60F5-86C9-BBE209207F90}"/>
          </ac:picMkLst>
        </pc:picChg>
        <pc:picChg chg="add mod">
          <ac:chgData name="J. Lo Borges" userId="099e9266091ac16d" providerId="LiveId" clId="{DDD9A00E-7EB2-4E39-946D-695EB42252C6}" dt="2024-09-03T12:27:32.783" v="1227" actId="1076"/>
          <ac:picMkLst>
            <pc:docMk/>
            <pc:sldMk cId="3583787429" sldId="304"/>
            <ac:picMk id="10" creationId="{4AD8F7D7-203A-9DBE-5F1E-DA39FD5FA64D}"/>
          </ac:picMkLst>
        </pc:picChg>
        <pc:picChg chg="del">
          <ac:chgData name="J. Lo Borges" userId="099e9266091ac16d" providerId="LiveId" clId="{DDD9A00E-7EB2-4E39-946D-695EB42252C6}" dt="2024-09-03T12:21:25.318" v="1019" actId="478"/>
          <ac:picMkLst>
            <pc:docMk/>
            <pc:sldMk cId="3583787429" sldId="304"/>
            <ac:picMk id="11" creationId="{6564ADE5-D534-7174-9870-E812A42586E4}"/>
          </ac:picMkLst>
        </pc:picChg>
        <pc:picChg chg="del">
          <ac:chgData name="J. Lo Borges" userId="099e9266091ac16d" providerId="LiveId" clId="{DDD9A00E-7EB2-4E39-946D-695EB42252C6}" dt="2024-09-03T12:21:27.923" v="1020" actId="478"/>
          <ac:picMkLst>
            <pc:docMk/>
            <pc:sldMk cId="3583787429" sldId="304"/>
            <ac:picMk id="12" creationId="{EDF049FD-C339-9A76-142A-365E24210C70}"/>
          </ac:picMkLst>
        </pc:picChg>
        <pc:picChg chg="del">
          <ac:chgData name="J. Lo Borges" userId="099e9266091ac16d" providerId="LiveId" clId="{DDD9A00E-7EB2-4E39-946D-695EB42252C6}" dt="2024-09-03T12:21:34.641" v="1022" actId="478"/>
          <ac:picMkLst>
            <pc:docMk/>
            <pc:sldMk cId="3583787429" sldId="304"/>
            <ac:picMk id="13" creationId="{DBD42BFE-B843-F9DD-D78D-01B3B6618796}"/>
          </ac:picMkLst>
        </pc:picChg>
        <pc:picChg chg="del">
          <ac:chgData name="J. Lo Borges" userId="099e9266091ac16d" providerId="LiveId" clId="{DDD9A00E-7EB2-4E39-946D-695EB42252C6}" dt="2024-09-03T12:21:50.279" v="1026" actId="478"/>
          <ac:picMkLst>
            <pc:docMk/>
            <pc:sldMk cId="3583787429" sldId="304"/>
            <ac:picMk id="14" creationId="{04A4FD1B-380F-C991-4CB8-9089218B7AA1}"/>
          </ac:picMkLst>
        </pc:picChg>
        <pc:picChg chg="del">
          <ac:chgData name="J. Lo Borges" userId="099e9266091ac16d" providerId="LiveId" clId="{DDD9A00E-7EB2-4E39-946D-695EB42252C6}" dt="2024-09-03T12:21:41.028" v="1024" actId="478"/>
          <ac:picMkLst>
            <pc:docMk/>
            <pc:sldMk cId="3583787429" sldId="304"/>
            <ac:picMk id="15" creationId="{7E1D7905-16D6-AB5E-6C9B-92B9F1B42665}"/>
          </ac:picMkLst>
        </pc:picChg>
        <pc:picChg chg="del">
          <ac:chgData name="J. Lo Borges" userId="099e9266091ac16d" providerId="LiveId" clId="{DDD9A00E-7EB2-4E39-946D-695EB42252C6}" dt="2024-09-03T12:21:37.538" v="1023" actId="478"/>
          <ac:picMkLst>
            <pc:docMk/>
            <pc:sldMk cId="3583787429" sldId="304"/>
            <ac:picMk id="16" creationId="{A9108267-6369-5684-C3DA-2270C9C31189}"/>
          </ac:picMkLst>
        </pc:picChg>
        <pc:picChg chg="del">
          <ac:chgData name="J. Lo Borges" userId="099e9266091ac16d" providerId="LiveId" clId="{DDD9A00E-7EB2-4E39-946D-695EB42252C6}" dt="2024-09-03T12:21:47.245" v="1025" actId="478"/>
          <ac:picMkLst>
            <pc:docMk/>
            <pc:sldMk cId="3583787429" sldId="304"/>
            <ac:picMk id="17" creationId="{CF47709D-CFC6-0492-1BC6-3B9695F0EB62}"/>
          </ac:picMkLst>
        </pc:picChg>
        <pc:picChg chg="del">
          <ac:chgData name="J. Lo Borges" userId="099e9266091ac16d" providerId="LiveId" clId="{DDD9A00E-7EB2-4E39-946D-695EB42252C6}" dt="2024-09-03T12:21:14.550" v="1018" actId="478"/>
          <ac:picMkLst>
            <pc:docMk/>
            <pc:sldMk cId="3583787429" sldId="304"/>
            <ac:picMk id="18" creationId="{C0EDDF60-4205-4F5B-1420-64A86D29403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D63BB8-0C03-4C55-8476-9B7F361C6220}" type="datetimeFigureOut">
              <a:rPr lang="pt-BR" smtClean="0"/>
              <a:t>12/09/2024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A73E48-14ED-4424-A098-558362F6BC59}" type="slidenum">
              <a:rPr lang="pt-BR" smtClean="0"/>
              <a:t>‹#›</a:t>
            </a:fld>
            <a:endParaRPr lang="pt-BR"/>
          </a:p>
        </p:txBody>
      </p:sp>
    </p:spTree>
    <p:extLst>
      <p:ext uri="{BB962C8B-B14F-4D97-AF65-F5344CB8AC3E}">
        <p14:creationId xmlns:p14="http://schemas.microsoft.com/office/powerpoint/2010/main" val="569452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2A73E48-14ED-4424-A098-558362F6BC59}" type="slidenum">
              <a:rPr lang="pt-BR" smtClean="0"/>
              <a:t>15</a:t>
            </a:fld>
            <a:endParaRPr lang="pt-BR"/>
          </a:p>
        </p:txBody>
      </p:sp>
    </p:spTree>
    <p:extLst>
      <p:ext uri="{BB962C8B-B14F-4D97-AF65-F5344CB8AC3E}">
        <p14:creationId xmlns:p14="http://schemas.microsoft.com/office/powerpoint/2010/main" val="168467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2A73E48-14ED-4424-A098-558362F6BC59}" type="slidenum">
              <a:rPr lang="pt-BR" smtClean="0"/>
              <a:t>29</a:t>
            </a:fld>
            <a:endParaRPr lang="pt-BR"/>
          </a:p>
        </p:txBody>
      </p:sp>
    </p:spTree>
    <p:extLst>
      <p:ext uri="{BB962C8B-B14F-4D97-AF65-F5344CB8AC3E}">
        <p14:creationId xmlns:p14="http://schemas.microsoft.com/office/powerpoint/2010/main" val="2080443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2A73E48-14ED-4424-A098-558362F6BC59}" type="slidenum">
              <a:rPr lang="pt-BR" smtClean="0"/>
              <a:t>38</a:t>
            </a:fld>
            <a:endParaRPr lang="pt-BR"/>
          </a:p>
        </p:txBody>
      </p:sp>
    </p:spTree>
    <p:extLst>
      <p:ext uri="{BB962C8B-B14F-4D97-AF65-F5344CB8AC3E}">
        <p14:creationId xmlns:p14="http://schemas.microsoft.com/office/powerpoint/2010/main" val="1364678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2A73E48-14ED-4424-A098-558362F6BC59}" type="slidenum">
              <a:rPr lang="pt-BR" smtClean="0"/>
              <a:t>39</a:t>
            </a:fld>
            <a:endParaRPr lang="pt-BR"/>
          </a:p>
        </p:txBody>
      </p:sp>
    </p:spTree>
    <p:extLst>
      <p:ext uri="{BB962C8B-B14F-4D97-AF65-F5344CB8AC3E}">
        <p14:creationId xmlns:p14="http://schemas.microsoft.com/office/powerpoint/2010/main" val="3610099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510C0D-5AE5-3F29-AC37-47C129A2399B}"/>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4543B6F8-58A8-E981-52C1-715083FBDC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9527E884-BE7B-477A-0189-2395DDFC9661}"/>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5" name="Espaço Reservado para Rodapé 4">
            <a:extLst>
              <a:ext uri="{FF2B5EF4-FFF2-40B4-BE49-F238E27FC236}">
                <a16:creationId xmlns:a16="http://schemas.microsoft.com/office/drawing/2014/main" id="{019042CA-75A2-4226-BF56-A4D603947D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098A79D-5326-133B-08CB-9B1C400428C4}"/>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2044086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1E6710-58B3-1DC3-D328-FA1F7808835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53ADE56-FF5D-8622-1CAF-4B1D4D2E3F7A}"/>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9CD2331-A724-84DE-1D28-488EE8A6306F}"/>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5" name="Espaço Reservado para Rodapé 4">
            <a:extLst>
              <a:ext uri="{FF2B5EF4-FFF2-40B4-BE49-F238E27FC236}">
                <a16:creationId xmlns:a16="http://schemas.microsoft.com/office/drawing/2014/main" id="{9AA6E948-E5DD-D58E-8CE3-408B4972ECC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E2CE5B0-230E-838C-7276-E13C0A8D99ED}"/>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3694462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1548CB-44CD-3B60-0A3D-31EE6E0AEDB7}"/>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7732FC5F-778D-7B53-D799-1B007F22846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14EEA63B-B349-C221-A14D-2C8F3B8845CC}"/>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5" name="Espaço Reservado para Rodapé 4">
            <a:extLst>
              <a:ext uri="{FF2B5EF4-FFF2-40B4-BE49-F238E27FC236}">
                <a16:creationId xmlns:a16="http://schemas.microsoft.com/office/drawing/2014/main" id="{8D574D31-6492-89E6-55C8-795CF2D16D2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7791102-DA5F-2B2E-85A9-2A563D1400B7}"/>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1524774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870FB4-B919-06B4-0446-5F15E7B7262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0D53269-F66B-3BD1-57C8-49B893878EA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D10F65EC-A786-7B6E-8387-2E1FD60614C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AB307CBE-43BF-A6E9-398B-99F11C076D1A}"/>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6" name="Espaço Reservado para Rodapé 5">
            <a:extLst>
              <a:ext uri="{FF2B5EF4-FFF2-40B4-BE49-F238E27FC236}">
                <a16:creationId xmlns:a16="http://schemas.microsoft.com/office/drawing/2014/main" id="{BAFB1513-155E-40AF-2A3F-2167754D806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0FE1290-F2D4-58ED-B210-036375B55DFE}"/>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2043297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3E7821-2663-7874-908C-541BDFCC0483}"/>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250378F-E11D-2BE5-2C1A-09A13BA69E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7BF77CD-E6C5-8049-8FA6-1DC1C1D79DA0}"/>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F25C3F6B-DB9D-2708-3830-D0A343DC38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C4280A6-D961-6562-EEF0-62574F25F38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E363304E-B964-A434-6523-2569DAF48E77}"/>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8" name="Espaço Reservado para Rodapé 7">
            <a:extLst>
              <a:ext uri="{FF2B5EF4-FFF2-40B4-BE49-F238E27FC236}">
                <a16:creationId xmlns:a16="http://schemas.microsoft.com/office/drawing/2014/main" id="{71F9EFE6-DD57-7E2A-F950-27041EBA1904}"/>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F64595E8-DE83-200C-6A76-002A8B13C5F7}"/>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3509261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31E6B7-F592-7181-D082-A1FBA441F7A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9EA29140-A0D9-9548-7405-07F618D69D35}"/>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4" name="Espaço Reservado para Rodapé 3">
            <a:extLst>
              <a:ext uri="{FF2B5EF4-FFF2-40B4-BE49-F238E27FC236}">
                <a16:creationId xmlns:a16="http://schemas.microsoft.com/office/drawing/2014/main" id="{10ED0F06-E1EB-064B-AB9D-6820D6036F2D}"/>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5EE109A-4B7D-64FD-E3A2-04E860F717DD}"/>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126923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387457C6-51C1-A9A0-B425-C8BDDBB9FDB2}"/>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3" name="Espaço Reservado para Rodapé 2">
            <a:extLst>
              <a:ext uri="{FF2B5EF4-FFF2-40B4-BE49-F238E27FC236}">
                <a16:creationId xmlns:a16="http://schemas.microsoft.com/office/drawing/2014/main" id="{21E6B4AB-E1A9-2140-5F90-F83FBFDFB7D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985383A9-5C08-A0CF-996B-D330D3411B35}"/>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3777123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D7BA09-A22E-B37B-159A-085917A4CD4F}"/>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D19D8BE0-95B2-F69E-5CAB-829978493B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EC5AB09D-57D1-FE6C-92B6-83F896B29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C35CBBB-59D8-E6CA-3DBC-AD09F88FCBA9}"/>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6" name="Espaço Reservado para Rodapé 5">
            <a:extLst>
              <a:ext uri="{FF2B5EF4-FFF2-40B4-BE49-F238E27FC236}">
                <a16:creationId xmlns:a16="http://schemas.microsoft.com/office/drawing/2014/main" id="{F5C7077A-B9A4-274F-C23C-84565087589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5845742-D247-7E53-4B2E-BCC67990C322}"/>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3677730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BFD9E4-5965-35EE-6096-1F7F295580D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283D773C-088D-BB48-DFD1-7645364318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60CC73D6-3293-D313-BC49-450BDB92B8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78E3C65-DB20-C138-C87A-9385BEE02CAF}"/>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6" name="Espaço Reservado para Rodapé 5">
            <a:extLst>
              <a:ext uri="{FF2B5EF4-FFF2-40B4-BE49-F238E27FC236}">
                <a16:creationId xmlns:a16="http://schemas.microsoft.com/office/drawing/2014/main" id="{0D3F1202-EC56-C6E7-B890-AEB18A6FBA6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FA3697C-E80D-02F0-BF7F-F1B7F6667723}"/>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2237611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5AD2D7-F9DA-0CF1-2891-A9501FE12650}"/>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E2E06043-BB85-9C28-4A9F-68423E4F47F6}"/>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39CC1CC-C6CF-DE15-B27B-10CD2F3BC2AF}"/>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5" name="Espaço Reservado para Rodapé 4">
            <a:extLst>
              <a:ext uri="{FF2B5EF4-FFF2-40B4-BE49-F238E27FC236}">
                <a16:creationId xmlns:a16="http://schemas.microsoft.com/office/drawing/2014/main" id="{1F90ECD2-761A-BE2E-C116-33B612D2247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85CCF5B-0957-8697-708B-2BB8DFBDF1EF}"/>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2423598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93B4C72-34EF-A4F0-8E9A-F4B9A96CBC44}"/>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8A5967E0-E9E4-BC0E-B9D5-87CA0E057AAE}"/>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CBAEC2F-8D56-3250-628F-956859310C13}"/>
              </a:ext>
            </a:extLst>
          </p:cNvPr>
          <p:cNvSpPr>
            <a:spLocks noGrp="1"/>
          </p:cNvSpPr>
          <p:nvPr>
            <p:ph type="dt" sz="half" idx="10"/>
          </p:nvPr>
        </p:nvSpPr>
        <p:spPr/>
        <p:txBody>
          <a:bodyPr/>
          <a:lstStyle/>
          <a:p>
            <a:fld id="{D7558478-643F-4295-B784-AA926B69042D}" type="datetimeFigureOut">
              <a:rPr lang="pt-BR" smtClean="0"/>
              <a:t>12/09/2024</a:t>
            </a:fld>
            <a:endParaRPr lang="pt-BR"/>
          </a:p>
        </p:txBody>
      </p:sp>
      <p:sp>
        <p:nvSpPr>
          <p:cNvPr id="5" name="Espaço Reservado para Rodapé 4">
            <a:extLst>
              <a:ext uri="{FF2B5EF4-FFF2-40B4-BE49-F238E27FC236}">
                <a16:creationId xmlns:a16="http://schemas.microsoft.com/office/drawing/2014/main" id="{64C6AAFD-C574-F2DC-0F8C-46A11853507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4D89D2C-1C80-55EA-7DE5-1082CE088BB9}"/>
              </a:ext>
            </a:extLst>
          </p:cNvPr>
          <p:cNvSpPr>
            <a:spLocks noGrp="1"/>
          </p:cNvSpPr>
          <p:nvPr>
            <p:ph type="sldNum" sz="quarter" idx="12"/>
          </p:nvPr>
        </p:nvSpPr>
        <p:spPr/>
        <p:txBody>
          <a:bodyPr/>
          <a:lstStyle/>
          <a:p>
            <a:fld id="{5DBEC973-7D8C-4DD9-85FC-0AA0A1909910}" type="slidenum">
              <a:rPr lang="pt-BR" smtClean="0"/>
              <a:t>‹#›</a:t>
            </a:fld>
            <a:endParaRPr lang="pt-BR"/>
          </a:p>
        </p:txBody>
      </p:sp>
    </p:spTree>
    <p:extLst>
      <p:ext uri="{BB962C8B-B14F-4D97-AF65-F5344CB8AC3E}">
        <p14:creationId xmlns:p14="http://schemas.microsoft.com/office/powerpoint/2010/main" val="2670016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3859A502-0901-858B-C63B-5B78BADD54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584A7A8A-0003-A57E-20B8-5E8E086400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73908DA-4E86-1172-694B-079B1B8282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7558478-643F-4295-B784-AA926B69042D}" type="datetimeFigureOut">
              <a:rPr lang="pt-BR" smtClean="0"/>
              <a:t>12/09/2024</a:t>
            </a:fld>
            <a:endParaRPr lang="pt-BR"/>
          </a:p>
        </p:txBody>
      </p:sp>
      <p:sp>
        <p:nvSpPr>
          <p:cNvPr id="5" name="Espaço Reservado para Rodapé 4">
            <a:extLst>
              <a:ext uri="{FF2B5EF4-FFF2-40B4-BE49-F238E27FC236}">
                <a16:creationId xmlns:a16="http://schemas.microsoft.com/office/drawing/2014/main" id="{7C799C4C-F3FA-2F67-D6BF-F86AE9548B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8A47295-4122-5B90-F88F-080577E573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DBEC973-7D8C-4DD9-85FC-0AA0A1909910}" type="slidenum">
              <a:rPr lang="pt-BR" smtClean="0"/>
              <a:t>‹#›</a:t>
            </a:fld>
            <a:endParaRPr lang="pt-BR"/>
          </a:p>
        </p:txBody>
      </p:sp>
    </p:spTree>
    <p:extLst>
      <p:ext uri="{BB962C8B-B14F-4D97-AF65-F5344CB8AC3E}">
        <p14:creationId xmlns:p14="http://schemas.microsoft.com/office/powerpoint/2010/main" val="420898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3.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0.png"/><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3.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4.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2.png"/><Relationship Id="rId7" Type="http://schemas.openxmlformats.org/officeDocument/2006/relationships/image" Target="../media/image68.png"/><Relationship Id="rId12" Type="http://schemas.openxmlformats.org/officeDocument/2006/relationships/image" Target="../media/image7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jpe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39.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74.png"/><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69.png"/><Relationship Id="rId5" Type="http://schemas.openxmlformats.org/officeDocument/2006/relationships/image" Target="../media/image75.png"/><Relationship Id="rId10" Type="http://schemas.openxmlformats.org/officeDocument/2006/relationships/image" Target="../media/image68.png"/><Relationship Id="rId4" Type="http://schemas.openxmlformats.org/officeDocument/2006/relationships/image" Target="../media/image5.png"/><Relationship Id="rId9"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C87211DD-434B-86B7-E8CF-605AA0ED5A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7389" y="-79569"/>
            <a:ext cx="9813304" cy="6937569"/>
          </a:xfrm>
          <a:prstGeom prst="rect">
            <a:avLst/>
          </a:prstGeom>
        </p:spPr>
      </p:pic>
      <p:sp>
        <p:nvSpPr>
          <p:cNvPr id="11" name="Retângulo: Cantos Arredondados 10">
            <a:extLst>
              <a:ext uri="{FF2B5EF4-FFF2-40B4-BE49-F238E27FC236}">
                <a16:creationId xmlns:a16="http://schemas.microsoft.com/office/drawing/2014/main" id="{9CC6B914-DF7E-09E5-506B-7324F60FC2A9}"/>
              </a:ext>
            </a:extLst>
          </p:cNvPr>
          <p:cNvSpPr/>
          <p:nvPr/>
        </p:nvSpPr>
        <p:spPr>
          <a:xfrm>
            <a:off x="322082" y="600148"/>
            <a:ext cx="11547835" cy="1143811"/>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600" dirty="0">
                <a:latin typeface="Bubble Mint" panose="02000500000000000000" pitchFamily="2" charset="0"/>
              </a:rPr>
              <a:t>O uso das tecnologias digitais com segurança, sabedoria e privacidade: recomendações para pessoas, no Brasil, com pouca experiência quanto a tecnologias digitais</a:t>
            </a:r>
          </a:p>
        </p:txBody>
      </p:sp>
      <p:sp>
        <p:nvSpPr>
          <p:cNvPr id="13" name="Retângulo: Cantos Arredondados 12">
            <a:extLst>
              <a:ext uri="{FF2B5EF4-FFF2-40B4-BE49-F238E27FC236}">
                <a16:creationId xmlns:a16="http://schemas.microsoft.com/office/drawing/2014/main" id="{F5BF4954-7F6F-8FBA-9DB4-F0C0BD07CEDB}"/>
              </a:ext>
            </a:extLst>
          </p:cNvPr>
          <p:cNvSpPr/>
          <p:nvPr/>
        </p:nvSpPr>
        <p:spPr>
          <a:xfrm>
            <a:off x="2054495" y="1870243"/>
            <a:ext cx="8083008" cy="669757"/>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latin typeface="Bubble Mint" panose="02000500000000000000" pitchFamily="2" charset="0"/>
              </a:rPr>
              <a:t>Elaborado pelo ICT4D </a:t>
            </a:r>
            <a:r>
              <a:rPr lang="pt-BR" dirty="0" err="1">
                <a:latin typeface="Bubble Mint" panose="02000500000000000000" pitchFamily="2" charset="0"/>
              </a:rPr>
              <a:t>Collective</a:t>
            </a:r>
            <a:r>
              <a:rPr lang="pt-BR" dirty="0">
                <a:latin typeface="Bubble Mint" panose="02000500000000000000" pitchFamily="2" charset="0"/>
              </a:rPr>
              <a:t>, em parceria com organizações relevantes no Brasil.</a:t>
            </a:r>
          </a:p>
          <a:p>
            <a:pPr algn="ctr"/>
            <a:r>
              <a:rPr lang="pt-BR" dirty="0">
                <a:latin typeface="Bubble Mint" panose="02000500000000000000" pitchFamily="2" charset="0"/>
              </a:rPr>
              <a:t>A ser utilizado com as orientações associadas.</a:t>
            </a:r>
          </a:p>
        </p:txBody>
      </p:sp>
      <p:sp>
        <p:nvSpPr>
          <p:cNvPr id="17" name="Retângulo: Cantos Arredondados 16">
            <a:extLst>
              <a:ext uri="{FF2B5EF4-FFF2-40B4-BE49-F238E27FC236}">
                <a16:creationId xmlns:a16="http://schemas.microsoft.com/office/drawing/2014/main" id="{623777AD-1BD3-FC47-DE3F-53844EDB59C0}"/>
              </a:ext>
            </a:extLst>
          </p:cNvPr>
          <p:cNvSpPr/>
          <p:nvPr/>
        </p:nvSpPr>
        <p:spPr>
          <a:xfrm>
            <a:off x="2521526" y="5990277"/>
            <a:ext cx="7148946" cy="669757"/>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latin typeface="Bubble Mint" panose="02000500000000000000" pitchFamily="2" charset="0"/>
              </a:rPr>
              <a:t>Detalhes completos de autorias estão disponíveis em: </a:t>
            </a:r>
          </a:p>
          <a:p>
            <a:pPr algn="ctr"/>
            <a:r>
              <a:rPr lang="pt-BR" dirty="0">
                <a:latin typeface="Bubble Mint" panose="02000500000000000000" pitchFamily="2" charset="0"/>
              </a:rPr>
              <a:t>https://ict4d.org.uk/wp-content/uploads/2024/08/autoria-ssia-brasil.pdf</a:t>
            </a:r>
          </a:p>
        </p:txBody>
      </p:sp>
      <p:pic>
        <p:nvPicPr>
          <p:cNvPr id="2" name="Imagem 1" descr="Uma imagem contendo Interface gráfica do usuário&#10;&#10;Descrição gerada automaticamente">
            <a:extLst>
              <a:ext uri="{FF2B5EF4-FFF2-40B4-BE49-F238E27FC236}">
                <a16:creationId xmlns:a16="http://schemas.microsoft.com/office/drawing/2014/main" id="{BF38DE74-6260-2739-B3C6-683EFFCBA58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3" name="Imagem 2" descr="Interface gráfica do usuário, Aplicativo&#10;&#10;Descrição gerada automaticamente">
            <a:extLst>
              <a:ext uri="{FF2B5EF4-FFF2-40B4-BE49-F238E27FC236}">
                <a16:creationId xmlns:a16="http://schemas.microsoft.com/office/drawing/2014/main" id="{C7814045-24FB-1175-E0BB-3006916EC28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164156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354B6427-2E8D-C741-1AFE-1B39F7AA67A9}"/>
              </a:ext>
            </a:extLst>
          </p:cNvPr>
          <p:cNvSpPr txBox="1"/>
          <p:nvPr/>
        </p:nvSpPr>
        <p:spPr>
          <a:xfrm>
            <a:off x="686503" y="100648"/>
            <a:ext cx="7957178" cy="830997"/>
          </a:xfrm>
          <a:prstGeom prst="rect">
            <a:avLst/>
          </a:prstGeom>
          <a:noFill/>
        </p:spPr>
        <p:txBody>
          <a:bodyPr wrap="none" rtlCol="0">
            <a:spAutoFit/>
          </a:bodyPr>
          <a:lstStyle/>
          <a:p>
            <a:r>
              <a:rPr lang="pt-BR" sz="4800" dirty="0">
                <a:solidFill>
                  <a:srgbClr val="8D3B2F"/>
                </a:solidFill>
                <a:latin typeface="Most Wazted" panose="02000500000000000000" pitchFamily="2" charset="0"/>
              </a:rPr>
              <a:t>Objetivo geral deste workshop:</a:t>
            </a:r>
          </a:p>
        </p:txBody>
      </p:sp>
      <p:sp>
        <p:nvSpPr>
          <p:cNvPr id="10" name="CaixaDeTexto 9">
            <a:extLst>
              <a:ext uri="{FF2B5EF4-FFF2-40B4-BE49-F238E27FC236}">
                <a16:creationId xmlns:a16="http://schemas.microsoft.com/office/drawing/2014/main" id="{478027C3-9A2E-597B-DA3C-DF48E8E44C6D}"/>
              </a:ext>
            </a:extLst>
          </p:cNvPr>
          <p:cNvSpPr txBox="1"/>
          <p:nvPr/>
        </p:nvSpPr>
        <p:spPr>
          <a:xfrm>
            <a:off x="151099" y="4195446"/>
            <a:ext cx="11889793" cy="1384995"/>
          </a:xfrm>
          <a:prstGeom prst="rect">
            <a:avLst/>
          </a:prstGeom>
          <a:noFill/>
        </p:spPr>
        <p:txBody>
          <a:bodyPr wrap="none" rtlCol="0">
            <a:spAutoFit/>
          </a:bodyPr>
          <a:lstStyle/>
          <a:p>
            <a:pPr algn="ctr"/>
            <a:r>
              <a:rPr lang="pt-BR" sz="4800" dirty="0">
                <a:solidFill>
                  <a:srgbClr val="8D3B2F"/>
                </a:solidFill>
                <a:latin typeface="Most Wazted" panose="02000500000000000000" pitchFamily="2" charset="0"/>
              </a:rPr>
              <a:t>Mensagem-chave: </a:t>
            </a:r>
          </a:p>
          <a:p>
            <a:pPr algn="ctr"/>
            <a:r>
              <a:rPr lang="pt-BR" sz="3600" dirty="0">
                <a:solidFill>
                  <a:srgbClr val="8D3B2F"/>
                </a:solidFill>
                <a:latin typeface="Bubble Mint" panose="02000500000000000000" pitchFamily="2" charset="0"/>
              </a:rPr>
              <a:t>tenha cuidado com o modo que você utiliza as tecnologias digitais</a:t>
            </a:r>
          </a:p>
        </p:txBody>
      </p:sp>
      <p:sp>
        <p:nvSpPr>
          <p:cNvPr id="11" name="Retângulo: Cantos Arredondados 10">
            <a:extLst>
              <a:ext uri="{FF2B5EF4-FFF2-40B4-BE49-F238E27FC236}">
                <a16:creationId xmlns:a16="http://schemas.microsoft.com/office/drawing/2014/main" id="{A5F7A733-1A84-4582-D046-C0BF0AEBB8B5}"/>
              </a:ext>
            </a:extLst>
          </p:cNvPr>
          <p:cNvSpPr/>
          <p:nvPr/>
        </p:nvSpPr>
        <p:spPr>
          <a:xfrm>
            <a:off x="1796143" y="1241114"/>
            <a:ext cx="3992722" cy="2795933"/>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dirty="0">
                <a:latin typeface="Bubble Mint" panose="02000500000000000000" pitchFamily="2" charset="0"/>
              </a:rPr>
              <a:t>Fornecer uma introdução básica sobre o uso – seguro, sábio e com privacidade – das tecnologias digitais, para que possamos evitar danos e nos beneficiar do seu uso adequado.</a:t>
            </a:r>
          </a:p>
        </p:txBody>
      </p:sp>
      <p:sp>
        <p:nvSpPr>
          <p:cNvPr id="12" name="Retângulo: Cantos Arredondados 11">
            <a:extLst>
              <a:ext uri="{FF2B5EF4-FFF2-40B4-BE49-F238E27FC236}">
                <a16:creationId xmlns:a16="http://schemas.microsoft.com/office/drawing/2014/main" id="{D002E2E7-7E89-8BEB-DB7D-7D11E6D031EF}"/>
              </a:ext>
            </a:extLst>
          </p:cNvPr>
          <p:cNvSpPr/>
          <p:nvPr/>
        </p:nvSpPr>
        <p:spPr>
          <a:xfrm>
            <a:off x="1904342" y="5719949"/>
            <a:ext cx="8383305" cy="604651"/>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dirty="0">
                <a:latin typeface="Bubble Mint" panose="02000500000000000000" pitchFamily="2" charset="0"/>
              </a:rPr>
              <a:t>Elas têm um enorme potencial, mas também podem ser usadas para causar muitos danos.</a:t>
            </a:r>
          </a:p>
        </p:txBody>
      </p:sp>
      <p:pic>
        <p:nvPicPr>
          <p:cNvPr id="16" name="Imagem 15" descr="Ícone&#10;&#10;Descrição gerada automaticamente">
            <a:extLst>
              <a:ext uri="{FF2B5EF4-FFF2-40B4-BE49-F238E27FC236}">
                <a16:creationId xmlns:a16="http://schemas.microsoft.com/office/drawing/2014/main" id="{F76B6216-EC6C-4999-34FD-9C7B751DD73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09559" y="316797"/>
            <a:ext cx="5486412" cy="3878649"/>
          </a:xfrm>
          <a:prstGeom prst="rect">
            <a:avLst/>
          </a:prstGeom>
        </p:spPr>
      </p:pic>
      <p:sp>
        <p:nvSpPr>
          <p:cNvPr id="17" name="CaixaDeTexto 16">
            <a:extLst>
              <a:ext uri="{FF2B5EF4-FFF2-40B4-BE49-F238E27FC236}">
                <a16:creationId xmlns:a16="http://schemas.microsoft.com/office/drawing/2014/main" id="{EDAEB696-34F9-DA9C-9167-7079B902E9E5}"/>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4" name="Imagem 3" descr="Uma imagem contendo Interface gráfica do usuário&#10;&#10;Descrição gerada automaticamente">
            <a:extLst>
              <a:ext uri="{FF2B5EF4-FFF2-40B4-BE49-F238E27FC236}">
                <a16:creationId xmlns:a16="http://schemas.microsoft.com/office/drawing/2014/main" id="{086F97F9-78AE-095D-F611-54CBB9A1C7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5" name="Imagem 4" descr="Interface gráfica do usuário, Aplicativo&#10;&#10;Descrição gerada automaticamente">
            <a:extLst>
              <a:ext uri="{FF2B5EF4-FFF2-40B4-BE49-F238E27FC236}">
                <a16:creationId xmlns:a16="http://schemas.microsoft.com/office/drawing/2014/main" id="{CC9EC15B-5BB4-122E-363C-A653A948947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2978165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354B6427-2E8D-C741-1AFE-1B39F7AA67A9}"/>
              </a:ext>
            </a:extLst>
          </p:cNvPr>
          <p:cNvSpPr txBox="1"/>
          <p:nvPr/>
        </p:nvSpPr>
        <p:spPr>
          <a:xfrm>
            <a:off x="2301279" y="568735"/>
            <a:ext cx="7797969" cy="830997"/>
          </a:xfrm>
          <a:prstGeom prst="rect">
            <a:avLst/>
          </a:prstGeom>
          <a:noFill/>
        </p:spPr>
        <p:txBody>
          <a:bodyPr wrap="none" rtlCol="0">
            <a:spAutoFit/>
          </a:bodyPr>
          <a:lstStyle/>
          <a:p>
            <a:r>
              <a:rPr lang="pt-BR" sz="4800" dirty="0">
                <a:solidFill>
                  <a:srgbClr val="8D3B2F"/>
                </a:solidFill>
                <a:latin typeface="Most Wazted" panose="02000500000000000000" pitchFamily="2" charset="0"/>
              </a:rPr>
              <a:t>Sobre o que vamos conversar?</a:t>
            </a:r>
          </a:p>
        </p:txBody>
      </p:sp>
      <p:sp>
        <p:nvSpPr>
          <p:cNvPr id="11" name="Retângulo: Cantos Arredondados 10">
            <a:extLst>
              <a:ext uri="{FF2B5EF4-FFF2-40B4-BE49-F238E27FC236}">
                <a16:creationId xmlns:a16="http://schemas.microsoft.com/office/drawing/2014/main" id="{A5F7A733-1A84-4582-D046-C0BF0AEBB8B5}"/>
              </a:ext>
            </a:extLst>
          </p:cNvPr>
          <p:cNvSpPr/>
          <p:nvPr/>
        </p:nvSpPr>
        <p:spPr>
          <a:xfrm>
            <a:off x="1704557" y="1399730"/>
            <a:ext cx="8991414" cy="4889535"/>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pt-BR" sz="2000" dirty="0">
                <a:latin typeface="Bubble Mint" panose="02000500000000000000" pitchFamily="2" charset="0"/>
              </a:rPr>
              <a:t>O que são tecnologias digitais e como usá-las a nosso favor?</a:t>
            </a:r>
          </a:p>
          <a:p>
            <a:pPr marL="285750" indent="-285750" algn="just">
              <a:buFont typeface="Arial" panose="020B0604020202020204" pitchFamily="34" charset="0"/>
              <a:buChar char="•"/>
            </a:pPr>
            <a:r>
              <a:rPr lang="pt-BR" sz="2000" dirty="0">
                <a:latin typeface="Bubble Mint" panose="02000500000000000000" pitchFamily="2" charset="0"/>
              </a:rPr>
              <a:t>Uso seguro de tecnologias digitais</a:t>
            </a:r>
          </a:p>
          <a:p>
            <a:pPr marL="742950" lvl="1" indent="-285750" algn="just">
              <a:buFont typeface="Arial" panose="020B0604020202020204" pitchFamily="34" charset="0"/>
              <a:buChar char="•"/>
            </a:pPr>
            <a:r>
              <a:rPr lang="pt-BR" sz="2000" dirty="0">
                <a:latin typeface="Bubble Mint" panose="02000500000000000000" pitchFamily="2" charset="0"/>
              </a:rPr>
              <a:t>Quais os potenciais danos?</a:t>
            </a:r>
          </a:p>
          <a:p>
            <a:pPr marL="742950" lvl="1" indent="-285750" algn="just">
              <a:buFont typeface="Arial" panose="020B0604020202020204" pitchFamily="34" charset="0"/>
              <a:buChar char="•"/>
            </a:pPr>
            <a:r>
              <a:rPr lang="pt-BR" sz="2000" dirty="0">
                <a:latin typeface="Bubble Mint" panose="02000500000000000000" pitchFamily="2" charset="0"/>
              </a:rPr>
              <a:t>Quais elementos técnicos e comportamentais podem ser positivos?</a:t>
            </a:r>
          </a:p>
          <a:p>
            <a:pPr marL="285750" indent="-285750" algn="just">
              <a:buFont typeface="Arial" panose="020B0604020202020204" pitchFamily="34" charset="0"/>
              <a:buChar char="•"/>
            </a:pPr>
            <a:r>
              <a:rPr lang="pt-BR" sz="2000" dirty="0">
                <a:latin typeface="Bubble Mint" panose="02000500000000000000" pitchFamily="2" charset="0"/>
              </a:rPr>
              <a:t>Uso sábio de tecnologias digitais</a:t>
            </a:r>
          </a:p>
          <a:p>
            <a:pPr marL="742950" lvl="1" indent="-285750" algn="just">
              <a:buFont typeface="Arial" panose="020B0604020202020204" pitchFamily="34" charset="0"/>
              <a:buChar char="•"/>
            </a:pPr>
            <a:r>
              <a:rPr lang="pt-BR" sz="2000" dirty="0">
                <a:latin typeface="Bubble Mint" panose="02000500000000000000" pitchFamily="2" charset="0"/>
              </a:rPr>
              <a:t>Como é o uso produtivo? </a:t>
            </a:r>
          </a:p>
          <a:p>
            <a:pPr marL="742950" lvl="1" indent="-285750" algn="just">
              <a:buFont typeface="Arial" panose="020B0604020202020204" pitchFamily="34" charset="0"/>
              <a:buChar char="•"/>
            </a:pPr>
            <a:r>
              <a:rPr lang="pt-BR" sz="2000" dirty="0">
                <a:latin typeface="Bubble Mint" panose="02000500000000000000" pitchFamily="2" charset="0"/>
              </a:rPr>
              <a:t>O que pode ser danoso? </a:t>
            </a:r>
          </a:p>
          <a:p>
            <a:pPr marL="285750" indent="-285750" algn="just">
              <a:buFont typeface="Arial" panose="020B0604020202020204" pitchFamily="34" charset="0"/>
              <a:buChar char="•"/>
            </a:pPr>
            <a:r>
              <a:rPr lang="pt-BR" sz="2000" dirty="0">
                <a:latin typeface="Bubble Mint" panose="02000500000000000000" pitchFamily="2" charset="0"/>
              </a:rPr>
              <a:t>Uso de tecnologias digitais com privacidade</a:t>
            </a:r>
          </a:p>
          <a:p>
            <a:pPr marL="285750" indent="-285750" algn="just">
              <a:buFont typeface="Arial" panose="020B0604020202020204" pitchFamily="34" charset="0"/>
              <a:buChar char="•"/>
            </a:pPr>
            <a:endParaRPr lang="pt-BR" sz="2000" dirty="0">
              <a:latin typeface="Bubble Mint" panose="02000500000000000000" pitchFamily="2" charset="0"/>
            </a:endParaRPr>
          </a:p>
          <a:p>
            <a:pPr marL="285750" indent="-285750" algn="just">
              <a:buFont typeface="Arial" panose="020B0604020202020204" pitchFamily="34" charset="0"/>
              <a:buChar char="•"/>
            </a:pPr>
            <a:r>
              <a:rPr lang="pt-BR" sz="2000" dirty="0">
                <a:latin typeface="Bubble Mint" panose="02000500000000000000" pitchFamily="2" charset="0"/>
              </a:rPr>
              <a:t>Ameaças específicas para nosso contexto</a:t>
            </a:r>
          </a:p>
          <a:p>
            <a:pPr marL="742950" lvl="1" indent="-285750" algn="just">
              <a:buFont typeface="Arial" panose="020B0604020202020204" pitchFamily="34" charset="0"/>
              <a:buChar char="•"/>
            </a:pPr>
            <a:r>
              <a:rPr lang="pt-BR" sz="2000" dirty="0">
                <a:latin typeface="Bubble Mint" panose="02000500000000000000" pitchFamily="2" charset="0"/>
              </a:rPr>
              <a:t>Ameaças no Brasil: </a:t>
            </a:r>
          </a:p>
          <a:p>
            <a:pPr marL="1200150" lvl="2" indent="-285750" algn="just">
              <a:buFont typeface="Arial" panose="020B0604020202020204" pitchFamily="34" charset="0"/>
              <a:buChar char="•"/>
            </a:pPr>
            <a:r>
              <a:rPr lang="pt-BR" sz="2000" dirty="0">
                <a:latin typeface="Bubble Mint" panose="02000500000000000000" pitchFamily="2" charset="0"/>
              </a:rPr>
              <a:t>Reconhecendo notícias falsas e vídeos falsos</a:t>
            </a:r>
          </a:p>
          <a:p>
            <a:pPr marL="1200150" lvl="2" indent="-285750" algn="just">
              <a:buFont typeface="Arial" panose="020B0604020202020204" pitchFamily="34" charset="0"/>
              <a:buChar char="•"/>
            </a:pPr>
            <a:r>
              <a:rPr lang="pt-BR" sz="2000" dirty="0">
                <a:latin typeface="Bubble Mint" panose="02000500000000000000" pitchFamily="2" charset="0"/>
              </a:rPr>
              <a:t>Sites e apps de apostas – </a:t>
            </a:r>
            <a:r>
              <a:rPr lang="pt-BR" sz="2000" i="1" dirty="0" err="1">
                <a:latin typeface="Bubble Mint" panose="02000500000000000000" pitchFamily="2" charset="0"/>
              </a:rPr>
              <a:t>Bets</a:t>
            </a:r>
            <a:r>
              <a:rPr lang="pt-BR" sz="2000" dirty="0">
                <a:latin typeface="Bubble Mint" panose="02000500000000000000" pitchFamily="2" charset="0"/>
              </a:rPr>
              <a:t> e jogos que envolvem dinheiro</a:t>
            </a:r>
          </a:p>
          <a:p>
            <a:pPr marL="742950" lvl="1" indent="-285750" algn="just">
              <a:buFont typeface="Arial" panose="020B0604020202020204" pitchFamily="34" charset="0"/>
              <a:buChar char="•"/>
            </a:pPr>
            <a:r>
              <a:rPr lang="pt-BR" sz="2000" dirty="0">
                <a:latin typeface="Bubble Mint" panose="02000500000000000000" pitchFamily="2" charset="0"/>
              </a:rPr>
              <a:t>Denunciando violações de direitos humanos</a:t>
            </a:r>
          </a:p>
        </p:txBody>
      </p:sp>
      <p:sp>
        <p:nvSpPr>
          <p:cNvPr id="17" name="CaixaDeTexto 16">
            <a:extLst>
              <a:ext uri="{FF2B5EF4-FFF2-40B4-BE49-F238E27FC236}">
                <a16:creationId xmlns:a16="http://schemas.microsoft.com/office/drawing/2014/main" id="{EDAEB696-34F9-DA9C-9167-7079B902E9E5}"/>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4" name="Imagem 3" descr="Uma imagem contendo Interface gráfica do usuário&#10;&#10;Descrição gerada automaticamente">
            <a:extLst>
              <a:ext uri="{FF2B5EF4-FFF2-40B4-BE49-F238E27FC236}">
                <a16:creationId xmlns:a16="http://schemas.microsoft.com/office/drawing/2014/main" id="{89ABBDEE-8463-6F4F-A641-51FD177B84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5" name="Imagem 4" descr="Interface gráfica do usuário, Aplicativo&#10;&#10;Descrição gerada automaticamente">
            <a:extLst>
              <a:ext uri="{FF2B5EF4-FFF2-40B4-BE49-F238E27FC236}">
                <a16:creationId xmlns:a16="http://schemas.microsoft.com/office/drawing/2014/main" id="{3030742E-7F77-F7E4-7B74-D113327E3D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999815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838194" y="215118"/>
            <a:ext cx="10515600" cy="651911"/>
          </a:xfrm>
        </p:spPr>
        <p:txBody>
          <a:bodyPr>
            <a:normAutofit fontScale="90000"/>
          </a:bodyPr>
          <a:lstStyle/>
          <a:p>
            <a:pPr algn="ctr"/>
            <a:r>
              <a:rPr lang="pt-BR" sz="4800" dirty="0">
                <a:solidFill>
                  <a:srgbClr val="8D3B2F"/>
                </a:solidFill>
                <a:latin typeface="Most Wazted" panose="02000500000000000000" pitchFamily="2" charset="0"/>
              </a:rPr>
              <a:t>O que são tecnologias digitais?</a:t>
            </a:r>
          </a:p>
        </p:txBody>
      </p:sp>
      <p:sp>
        <p:nvSpPr>
          <p:cNvPr id="4" name="CaixaDeTexto 3">
            <a:extLst>
              <a:ext uri="{FF2B5EF4-FFF2-40B4-BE49-F238E27FC236}">
                <a16:creationId xmlns:a16="http://schemas.microsoft.com/office/drawing/2014/main" id="{CB3D7543-0260-E55D-066C-DA99BABE0096}"/>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5" name="Retângulo: Cantos Arredondados 4">
            <a:extLst>
              <a:ext uri="{FF2B5EF4-FFF2-40B4-BE49-F238E27FC236}">
                <a16:creationId xmlns:a16="http://schemas.microsoft.com/office/drawing/2014/main" id="{3D5BDBF6-B03F-2E70-4007-5975CF703BF5}"/>
              </a:ext>
            </a:extLst>
          </p:cNvPr>
          <p:cNvSpPr/>
          <p:nvPr/>
        </p:nvSpPr>
        <p:spPr>
          <a:xfrm>
            <a:off x="6023890" y="980969"/>
            <a:ext cx="5816176" cy="5253664"/>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latin typeface="Bubble Mint" panose="02000500000000000000" pitchFamily="2" charset="0"/>
              </a:rPr>
              <a:t>Dispositivos e sistemas alimentados por eletricidade utilizados para armazenar e partilhar informações. </a:t>
            </a:r>
          </a:p>
          <a:p>
            <a:pPr algn="just"/>
            <a:endParaRPr lang="pt-BR" sz="1400" dirty="0">
              <a:latin typeface="Bubble Mint" panose="02000500000000000000" pitchFamily="2" charset="0"/>
            </a:endParaRPr>
          </a:p>
          <a:p>
            <a:pPr algn="just"/>
            <a:r>
              <a:rPr lang="pt-BR" dirty="0">
                <a:latin typeface="Bubble Mint" panose="02000500000000000000" pitchFamily="2" charset="0"/>
              </a:rPr>
              <a:t>Muitos tipos diferentes de hardware:</a:t>
            </a:r>
          </a:p>
          <a:p>
            <a:pPr algn="just"/>
            <a:endParaRPr lang="pt-BR" sz="1400" dirty="0">
              <a:latin typeface="Bubble Mint" panose="02000500000000000000" pitchFamily="2" charset="0"/>
            </a:endParaRPr>
          </a:p>
          <a:p>
            <a:pPr algn="just"/>
            <a:r>
              <a:rPr lang="pt-BR" sz="1400" dirty="0">
                <a:latin typeface="Bubble Mint" panose="02000500000000000000" pitchFamily="2" charset="0"/>
              </a:rPr>
              <a:t>Rádios</a:t>
            </a:r>
          </a:p>
          <a:p>
            <a:pPr algn="just"/>
            <a:r>
              <a:rPr lang="pt-BR" sz="1200" dirty="0">
                <a:latin typeface="Bubble Mint" panose="02000500000000000000" pitchFamily="2" charset="0"/>
              </a:rPr>
              <a:t>Transmissão unidirecional de informações.</a:t>
            </a:r>
          </a:p>
          <a:p>
            <a:pPr algn="just"/>
            <a:endParaRPr lang="pt-BR" sz="1400" dirty="0">
              <a:latin typeface="Bubble Mint" panose="02000500000000000000" pitchFamily="2" charset="0"/>
            </a:endParaRPr>
          </a:p>
          <a:p>
            <a:pPr algn="just"/>
            <a:r>
              <a:rPr lang="pt-BR" sz="1400" dirty="0">
                <a:latin typeface="Bubble Mint" panose="02000500000000000000" pitchFamily="2" charset="0"/>
              </a:rPr>
              <a:t>Telefones celulares básicos</a:t>
            </a:r>
          </a:p>
          <a:p>
            <a:pPr algn="just"/>
            <a:r>
              <a:rPr lang="pt-BR" sz="1200" dirty="0">
                <a:latin typeface="Bubble Mint" panose="02000500000000000000" pitchFamily="2" charset="0"/>
              </a:rPr>
              <a:t>Para fazer chamadas telefônicas e compartilhar mensagens.</a:t>
            </a:r>
          </a:p>
          <a:p>
            <a:pPr algn="just"/>
            <a:endParaRPr lang="pt-BR" sz="1400" dirty="0">
              <a:latin typeface="Bubble Mint" panose="02000500000000000000" pitchFamily="2" charset="0"/>
            </a:endParaRPr>
          </a:p>
          <a:p>
            <a:pPr algn="just"/>
            <a:r>
              <a:rPr lang="pt-BR" sz="1400" dirty="0">
                <a:latin typeface="Bubble Mint" panose="02000500000000000000" pitchFamily="2" charset="0"/>
              </a:rPr>
              <a:t>Smartphones</a:t>
            </a:r>
          </a:p>
          <a:p>
            <a:pPr algn="just"/>
            <a:r>
              <a:rPr lang="pt-BR" sz="1200" dirty="0">
                <a:latin typeface="Bubble Mint" panose="02000500000000000000" pitchFamily="2" charset="0"/>
              </a:rPr>
              <a:t>Telefones que podem ser usados para se conectar à Internet.</a:t>
            </a:r>
          </a:p>
          <a:p>
            <a:pPr algn="just"/>
            <a:endParaRPr lang="pt-BR" sz="1400" dirty="0">
              <a:latin typeface="Bubble Mint" panose="02000500000000000000" pitchFamily="2" charset="0"/>
            </a:endParaRPr>
          </a:p>
          <a:p>
            <a:pPr algn="just"/>
            <a:r>
              <a:rPr lang="pt-BR" sz="1400" dirty="0">
                <a:latin typeface="Bubble Mint" panose="02000500000000000000" pitchFamily="2" charset="0"/>
              </a:rPr>
              <a:t>Tablets e computadores (notebooks e desktops)</a:t>
            </a:r>
          </a:p>
          <a:p>
            <a:pPr algn="just"/>
            <a:r>
              <a:rPr lang="pt-BR" sz="1200" dirty="0">
                <a:latin typeface="Bubble Mint" panose="02000500000000000000" pitchFamily="2" charset="0"/>
              </a:rPr>
              <a:t>Dispositivos maiores e mais potentes que armazenam e compartilham mais informações (dados) em telas maiores.</a:t>
            </a:r>
          </a:p>
          <a:p>
            <a:pPr algn="just"/>
            <a:r>
              <a:rPr lang="pt-BR" sz="1200" dirty="0">
                <a:latin typeface="Bubble Mint" panose="02000500000000000000" pitchFamily="2" charset="0"/>
              </a:rPr>
              <a:t>Infraestruturas físicas</a:t>
            </a:r>
          </a:p>
          <a:p>
            <a:pPr algn="just"/>
            <a:endParaRPr lang="pt-BR" sz="1400" dirty="0">
              <a:latin typeface="Bubble Mint" panose="02000500000000000000" pitchFamily="2" charset="0"/>
            </a:endParaRPr>
          </a:p>
          <a:p>
            <a:pPr algn="just"/>
            <a:r>
              <a:rPr lang="pt-BR" sz="1400" dirty="0">
                <a:latin typeface="Bubble Mint" panose="02000500000000000000" pitchFamily="2" charset="0"/>
              </a:rPr>
              <a:t>Software e aplicações (apps)</a:t>
            </a:r>
          </a:p>
          <a:p>
            <a:pPr algn="just"/>
            <a:r>
              <a:rPr lang="pt-BR" sz="1200" dirty="0">
                <a:latin typeface="Bubble Mint" panose="02000500000000000000" pitchFamily="2" charset="0"/>
              </a:rPr>
              <a:t>Os programas executados no hardware.</a:t>
            </a:r>
          </a:p>
        </p:txBody>
      </p:sp>
      <p:pic>
        <p:nvPicPr>
          <p:cNvPr id="8" name="Imagem 7" descr="Uma imagem contendo Logotipo&#10;&#10;Descrição gerada automaticamente">
            <a:extLst>
              <a:ext uri="{FF2B5EF4-FFF2-40B4-BE49-F238E27FC236}">
                <a16:creationId xmlns:a16="http://schemas.microsoft.com/office/drawing/2014/main" id="{B73F5788-92C7-1A6D-1C7F-9E6B25F685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49460">
            <a:off x="5655077" y="2360662"/>
            <a:ext cx="1108079" cy="783362"/>
          </a:xfrm>
          <a:prstGeom prst="rect">
            <a:avLst/>
          </a:prstGeom>
        </p:spPr>
      </p:pic>
      <p:pic>
        <p:nvPicPr>
          <p:cNvPr id="9" name="Imagem 8" descr="Uma imagem contendo Logotipo&#10;&#10;Descrição gerada automaticamente">
            <a:extLst>
              <a:ext uri="{FF2B5EF4-FFF2-40B4-BE49-F238E27FC236}">
                <a16:creationId xmlns:a16="http://schemas.microsoft.com/office/drawing/2014/main" id="{1587557B-4643-ABB3-367C-40ABCAEE6B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49460">
            <a:off x="5655077" y="2963866"/>
            <a:ext cx="1108079" cy="783362"/>
          </a:xfrm>
          <a:prstGeom prst="rect">
            <a:avLst/>
          </a:prstGeom>
        </p:spPr>
      </p:pic>
      <p:pic>
        <p:nvPicPr>
          <p:cNvPr id="10" name="Imagem 9" descr="Uma imagem contendo Logotipo&#10;&#10;Descrição gerada automaticamente">
            <a:extLst>
              <a:ext uri="{FF2B5EF4-FFF2-40B4-BE49-F238E27FC236}">
                <a16:creationId xmlns:a16="http://schemas.microsoft.com/office/drawing/2014/main" id="{B5A5EEDE-FEE7-1064-0DD7-A8C0D5EC36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49460">
            <a:off x="5655079" y="3577321"/>
            <a:ext cx="1108079" cy="783362"/>
          </a:xfrm>
          <a:prstGeom prst="rect">
            <a:avLst/>
          </a:prstGeom>
        </p:spPr>
      </p:pic>
      <p:pic>
        <p:nvPicPr>
          <p:cNvPr id="11" name="Imagem 10" descr="Uma imagem contendo Logotipo&#10;&#10;Descrição gerada automaticamente">
            <a:extLst>
              <a:ext uri="{FF2B5EF4-FFF2-40B4-BE49-F238E27FC236}">
                <a16:creationId xmlns:a16="http://schemas.microsoft.com/office/drawing/2014/main" id="{FE8A3398-70C0-EB2D-2D99-B3E5492B00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49460">
            <a:off x="5655077" y="4200197"/>
            <a:ext cx="1108079" cy="783362"/>
          </a:xfrm>
          <a:prstGeom prst="rect">
            <a:avLst/>
          </a:prstGeom>
        </p:spPr>
      </p:pic>
      <p:pic>
        <p:nvPicPr>
          <p:cNvPr id="12" name="Imagem 11" descr="Uma imagem contendo Logotipo&#10;&#10;Descrição gerada automaticamente">
            <a:extLst>
              <a:ext uri="{FF2B5EF4-FFF2-40B4-BE49-F238E27FC236}">
                <a16:creationId xmlns:a16="http://schemas.microsoft.com/office/drawing/2014/main" id="{B5BBAA8E-0E40-15B9-C2D0-6F908BE002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49460">
            <a:off x="5655078" y="5187223"/>
            <a:ext cx="1108079" cy="783362"/>
          </a:xfrm>
          <a:prstGeom prst="rect">
            <a:avLst/>
          </a:prstGeom>
        </p:spPr>
      </p:pic>
      <p:sp>
        <p:nvSpPr>
          <p:cNvPr id="13" name="Elipse 12">
            <a:extLst>
              <a:ext uri="{FF2B5EF4-FFF2-40B4-BE49-F238E27FC236}">
                <a16:creationId xmlns:a16="http://schemas.microsoft.com/office/drawing/2014/main" id="{295BFF3D-671A-DD80-9457-71BE9ADCA224}"/>
              </a:ext>
            </a:extLst>
          </p:cNvPr>
          <p:cNvSpPr/>
          <p:nvPr/>
        </p:nvSpPr>
        <p:spPr>
          <a:xfrm>
            <a:off x="-2008558" y="1068286"/>
            <a:ext cx="5108713" cy="4998126"/>
          </a:xfrm>
          <a:prstGeom prst="ellipse">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4" name="Imagem 13" descr="Ícone&#10;&#10;Descrição gerada automaticamente">
            <a:extLst>
              <a:ext uri="{FF2B5EF4-FFF2-40B4-BE49-F238E27FC236}">
                <a16:creationId xmlns:a16="http://schemas.microsoft.com/office/drawing/2014/main" id="{67E41972-E270-D517-774D-45DE7F69EC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7358" y="766499"/>
            <a:ext cx="7313900" cy="5170602"/>
          </a:xfrm>
          <a:prstGeom prst="rect">
            <a:avLst/>
          </a:prstGeom>
        </p:spPr>
      </p:pic>
      <p:pic>
        <p:nvPicPr>
          <p:cNvPr id="7" name="Imagem 6" descr="Uma imagem contendo Interface gráfica do usuário&#10;&#10;Descrição gerada automaticamente">
            <a:extLst>
              <a:ext uri="{FF2B5EF4-FFF2-40B4-BE49-F238E27FC236}">
                <a16:creationId xmlns:a16="http://schemas.microsoft.com/office/drawing/2014/main" id="{31C501ED-DDB6-73CE-8843-AA4AF54E39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5" name="Imagem 14" descr="Interface gráfica do usuário, Aplicativo&#10;&#10;Descrição gerada automaticamente">
            <a:extLst>
              <a:ext uri="{FF2B5EF4-FFF2-40B4-BE49-F238E27FC236}">
                <a16:creationId xmlns:a16="http://schemas.microsoft.com/office/drawing/2014/main" id="{9801D9D2-246A-C208-3CC6-2057FB8D0EE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114866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7374184-96EF-C941-01D6-05559CD5C506}"/>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5" name="Título 1">
            <a:extLst>
              <a:ext uri="{FF2B5EF4-FFF2-40B4-BE49-F238E27FC236}">
                <a16:creationId xmlns:a16="http://schemas.microsoft.com/office/drawing/2014/main" id="{7C76ABCC-38DC-6A3F-47AB-1908283F80DE}"/>
              </a:ext>
            </a:extLst>
          </p:cNvPr>
          <p:cNvSpPr>
            <a:spLocks noGrp="1"/>
          </p:cNvSpPr>
          <p:nvPr>
            <p:ph type="title"/>
          </p:nvPr>
        </p:nvSpPr>
        <p:spPr>
          <a:xfrm>
            <a:off x="146304" y="215118"/>
            <a:ext cx="11969496" cy="651911"/>
          </a:xfrm>
        </p:spPr>
        <p:txBody>
          <a:bodyPr>
            <a:normAutofit/>
          </a:bodyPr>
          <a:lstStyle/>
          <a:p>
            <a:pPr algn="ctr"/>
            <a:r>
              <a:rPr lang="pt-BR" sz="4000" dirty="0">
                <a:solidFill>
                  <a:srgbClr val="8D3B2F"/>
                </a:solidFill>
                <a:latin typeface="Most Wazted" panose="02000500000000000000" pitchFamily="2" charset="0"/>
              </a:rPr>
              <a:t>as tecnologias digitais têm grande potencial positivo</a:t>
            </a:r>
          </a:p>
        </p:txBody>
      </p:sp>
      <p:sp>
        <p:nvSpPr>
          <p:cNvPr id="6" name="Retângulo: Cantos Arredondados 5">
            <a:extLst>
              <a:ext uri="{FF2B5EF4-FFF2-40B4-BE49-F238E27FC236}">
                <a16:creationId xmlns:a16="http://schemas.microsoft.com/office/drawing/2014/main" id="{F5B4FCC0-EB8D-EB32-2E05-5526049FC981}"/>
              </a:ext>
            </a:extLst>
          </p:cNvPr>
          <p:cNvSpPr/>
          <p:nvPr/>
        </p:nvSpPr>
        <p:spPr>
          <a:xfrm>
            <a:off x="8015503" y="2026181"/>
            <a:ext cx="3700337" cy="2805633"/>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solidFill>
                  <a:srgbClr val="8D3B2F"/>
                </a:solidFill>
                <a:latin typeface="Most Wazted" panose="02000500000000000000" pitchFamily="2" charset="0"/>
              </a:rPr>
              <a:t>Economicamente e para o trabalho</a:t>
            </a:r>
          </a:p>
          <a:p>
            <a:pPr algn="just"/>
            <a:r>
              <a:rPr lang="pt-BR" sz="1400" dirty="0">
                <a:latin typeface="Bubble Mint" panose="02000500000000000000" pitchFamily="2" charset="0"/>
              </a:rPr>
              <a:t>Conseguir emprego.</a:t>
            </a:r>
          </a:p>
          <a:p>
            <a:pPr algn="just"/>
            <a:r>
              <a:rPr lang="pt-BR" sz="1400" dirty="0">
                <a:latin typeface="Bubble Mint" panose="02000500000000000000" pitchFamily="2" charset="0"/>
              </a:rPr>
              <a:t>Gerir nosso dinheiro e enviar parte dele para familiares.</a:t>
            </a:r>
          </a:p>
          <a:p>
            <a:pPr algn="just"/>
            <a:endParaRPr lang="pt-BR" sz="2000" dirty="0">
              <a:latin typeface="Bubble Mint" panose="02000500000000000000" pitchFamily="2" charset="0"/>
            </a:endParaRPr>
          </a:p>
          <a:p>
            <a:pPr algn="just"/>
            <a:r>
              <a:rPr lang="pt-BR" sz="2000" dirty="0">
                <a:solidFill>
                  <a:srgbClr val="8D3B2F"/>
                </a:solidFill>
                <a:latin typeface="Most Wazted" panose="02000500000000000000" pitchFamily="2" charset="0"/>
              </a:rPr>
              <a:t>Facilitar a vida</a:t>
            </a:r>
          </a:p>
          <a:p>
            <a:pPr algn="just"/>
            <a:r>
              <a:rPr lang="pt-BR" sz="1400" dirty="0">
                <a:latin typeface="Bubble Mint" panose="02000500000000000000" pitchFamily="2" charset="0"/>
              </a:rPr>
              <a:t>Aprendizagem de línguas e tradução.</a:t>
            </a:r>
          </a:p>
          <a:p>
            <a:pPr algn="just"/>
            <a:r>
              <a:rPr lang="pt-BR" sz="1400" dirty="0">
                <a:latin typeface="Bubble Mint" panose="02000500000000000000" pitchFamily="2" charset="0"/>
              </a:rPr>
              <a:t>Descobrir onde estamos.</a:t>
            </a:r>
          </a:p>
          <a:p>
            <a:pPr algn="just"/>
            <a:r>
              <a:rPr lang="pt-BR" sz="1400" dirty="0">
                <a:latin typeface="Bubble Mint" panose="02000500000000000000" pitchFamily="2" charset="0"/>
              </a:rPr>
              <a:t>                          </a:t>
            </a:r>
          </a:p>
          <a:p>
            <a:pPr algn="r"/>
            <a:r>
              <a:rPr lang="pt-BR" sz="2000" dirty="0">
                <a:solidFill>
                  <a:srgbClr val="8D3B2F"/>
                </a:solidFill>
                <a:latin typeface="Most Wazted" panose="02000500000000000000" pitchFamily="2" charset="0"/>
              </a:rPr>
              <a:t>E muito mais…</a:t>
            </a:r>
            <a:endParaRPr lang="pt-BR" sz="1200" dirty="0">
              <a:solidFill>
                <a:srgbClr val="8D3B2F"/>
              </a:solidFill>
              <a:latin typeface="Most Wazted" panose="02000500000000000000" pitchFamily="2" charset="0"/>
            </a:endParaRPr>
          </a:p>
        </p:txBody>
      </p:sp>
      <p:sp>
        <p:nvSpPr>
          <p:cNvPr id="7" name="Retângulo: Cantos Arredondados 6">
            <a:extLst>
              <a:ext uri="{FF2B5EF4-FFF2-40B4-BE49-F238E27FC236}">
                <a16:creationId xmlns:a16="http://schemas.microsoft.com/office/drawing/2014/main" id="{8E166E46-773D-342D-6D7F-63A3160F333E}"/>
              </a:ext>
            </a:extLst>
          </p:cNvPr>
          <p:cNvSpPr/>
          <p:nvPr/>
        </p:nvSpPr>
        <p:spPr>
          <a:xfrm>
            <a:off x="361815" y="1458788"/>
            <a:ext cx="3884786" cy="3940421"/>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solidFill>
                  <a:srgbClr val="8D3B2F"/>
                </a:solidFill>
                <a:latin typeface="Most Wazted" panose="02000500000000000000" pitchFamily="2" charset="0"/>
              </a:rPr>
              <a:t>socialmente</a:t>
            </a:r>
          </a:p>
          <a:p>
            <a:pPr algn="just"/>
            <a:r>
              <a:rPr lang="pt-BR" sz="1400" dirty="0">
                <a:latin typeface="Bubble Mint" panose="02000500000000000000" pitchFamily="2" charset="0"/>
              </a:rPr>
              <a:t>Ajudando a nos conectarmos com a família.</a:t>
            </a:r>
          </a:p>
          <a:p>
            <a:pPr algn="just"/>
            <a:r>
              <a:rPr lang="pt-BR" sz="1400" dirty="0">
                <a:latin typeface="Bubble Mint" panose="02000500000000000000" pitchFamily="2" charset="0"/>
              </a:rPr>
              <a:t>Compartilhando informações úteis com amigas(os).</a:t>
            </a:r>
          </a:p>
          <a:p>
            <a:pPr algn="just"/>
            <a:endParaRPr lang="pt-BR" dirty="0">
              <a:latin typeface="Bubble Mint" panose="02000500000000000000" pitchFamily="2" charset="0"/>
            </a:endParaRPr>
          </a:p>
          <a:p>
            <a:r>
              <a:rPr lang="pt-BR" sz="2000" dirty="0">
                <a:solidFill>
                  <a:srgbClr val="8D3B2F"/>
                </a:solidFill>
                <a:latin typeface="Most Wazted" panose="02000500000000000000" pitchFamily="2" charset="0"/>
              </a:rPr>
              <a:t>Fornecendo acesso a serviços prestados por</a:t>
            </a:r>
          </a:p>
          <a:p>
            <a:pPr algn="just"/>
            <a:r>
              <a:rPr lang="pt-BR" sz="1400" dirty="0">
                <a:latin typeface="Bubble Mint" panose="02000500000000000000" pitchFamily="2" charset="0"/>
              </a:rPr>
              <a:t>Governos.</a:t>
            </a:r>
          </a:p>
          <a:p>
            <a:pPr algn="just"/>
            <a:r>
              <a:rPr lang="pt-BR" sz="1400" dirty="0">
                <a:latin typeface="Bubble Mint" panose="02000500000000000000" pitchFamily="2" charset="0"/>
              </a:rPr>
              <a:t>Organizações da Sociedade Civil.</a:t>
            </a:r>
          </a:p>
          <a:p>
            <a:pPr algn="just"/>
            <a:endParaRPr lang="pt-BR" sz="2000" dirty="0">
              <a:latin typeface="Bubble Mint" panose="02000500000000000000" pitchFamily="2" charset="0"/>
            </a:endParaRPr>
          </a:p>
          <a:p>
            <a:pPr algn="just"/>
            <a:r>
              <a:rPr lang="pt-BR" sz="2000" dirty="0">
                <a:solidFill>
                  <a:srgbClr val="8D3B2F"/>
                </a:solidFill>
                <a:latin typeface="Most Wazted" panose="02000500000000000000" pitchFamily="2" charset="0"/>
              </a:rPr>
              <a:t>em emergências</a:t>
            </a:r>
          </a:p>
          <a:p>
            <a:pPr algn="just"/>
            <a:r>
              <a:rPr lang="pt-BR" sz="1400" dirty="0">
                <a:latin typeface="Bubble Mint" panose="02000500000000000000" pitchFamily="2" charset="0"/>
              </a:rPr>
              <a:t>Quando nos encontramos em situações de risco ou emergência: resgate, deslocamento, até mesmo repatriamento</a:t>
            </a:r>
          </a:p>
        </p:txBody>
      </p:sp>
      <p:pic>
        <p:nvPicPr>
          <p:cNvPr id="10" name="Imagem 9">
            <a:extLst>
              <a:ext uri="{FF2B5EF4-FFF2-40B4-BE49-F238E27FC236}">
                <a16:creationId xmlns:a16="http://schemas.microsoft.com/office/drawing/2014/main" id="{38BB1678-DF77-56C8-B443-A0FCCE21FA0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4529" y="1928864"/>
            <a:ext cx="215873" cy="371445"/>
          </a:xfrm>
          <a:prstGeom prst="rect">
            <a:avLst/>
          </a:prstGeom>
        </p:spPr>
      </p:pic>
      <p:pic>
        <p:nvPicPr>
          <p:cNvPr id="11" name="Imagem 10">
            <a:extLst>
              <a:ext uri="{FF2B5EF4-FFF2-40B4-BE49-F238E27FC236}">
                <a16:creationId xmlns:a16="http://schemas.microsoft.com/office/drawing/2014/main" id="{EFF09CC4-B6A0-B6F7-2DA1-F60C7D9064A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4528" y="3456601"/>
            <a:ext cx="215873" cy="371445"/>
          </a:xfrm>
          <a:prstGeom prst="rect">
            <a:avLst/>
          </a:prstGeom>
        </p:spPr>
      </p:pic>
      <p:pic>
        <p:nvPicPr>
          <p:cNvPr id="13" name="Imagem 12">
            <a:extLst>
              <a:ext uri="{FF2B5EF4-FFF2-40B4-BE49-F238E27FC236}">
                <a16:creationId xmlns:a16="http://schemas.microsoft.com/office/drawing/2014/main" id="{573CC4B7-EC22-88EC-F042-5DB8F5BB3DD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19928321">
            <a:off x="461349" y="4328713"/>
            <a:ext cx="279365" cy="495259"/>
          </a:xfrm>
          <a:prstGeom prst="rect">
            <a:avLst/>
          </a:prstGeom>
        </p:spPr>
      </p:pic>
      <p:pic>
        <p:nvPicPr>
          <p:cNvPr id="16" name="Imagem 15">
            <a:extLst>
              <a:ext uri="{FF2B5EF4-FFF2-40B4-BE49-F238E27FC236}">
                <a16:creationId xmlns:a16="http://schemas.microsoft.com/office/drawing/2014/main" id="{47AA9D2C-A666-C808-3D14-004A2AD0DB8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050174" y="2393861"/>
            <a:ext cx="215873" cy="371445"/>
          </a:xfrm>
          <a:prstGeom prst="rect">
            <a:avLst/>
          </a:prstGeom>
        </p:spPr>
      </p:pic>
      <p:pic>
        <p:nvPicPr>
          <p:cNvPr id="17" name="Imagem 16">
            <a:extLst>
              <a:ext uri="{FF2B5EF4-FFF2-40B4-BE49-F238E27FC236}">
                <a16:creationId xmlns:a16="http://schemas.microsoft.com/office/drawing/2014/main" id="{58B9A13D-2B2C-F2EB-13C7-193FD6F1A5E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050175" y="3637837"/>
            <a:ext cx="215873" cy="371445"/>
          </a:xfrm>
          <a:prstGeom prst="rect">
            <a:avLst/>
          </a:prstGeom>
        </p:spPr>
      </p:pic>
      <p:pic>
        <p:nvPicPr>
          <p:cNvPr id="19" name="Imagem 18" descr="Placa vermelha com letras brancas em fundo preto&#10;&#10;Descrição gerada automaticamente com confiança média">
            <a:extLst>
              <a:ext uri="{FF2B5EF4-FFF2-40B4-BE49-F238E27FC236}">
                <a16:creationId xmlns:a16="http://schemas.microsoft.com/office/drawing/2014/main" id="{074D7868-3EF8-A155-5D3D-6368EDBB298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4641617" y="700743"/>
            <a:ext cx="2978870" cy="5748832"/>
          </a:xfrm>
          <a:prstGeom prst="rect">
            <a:avLst/>
          </a:prstGeom>
        </p:spPr>
      </p:pic>
      <p:pic>
        <p:nvPicPr>
          <p:cNvPr id="8" name="Imagem 7" descr="Uma imagem contendo Interface gráfica do usuário&#10;&#10;Descrição gerada automaticamente">
            <a:extLst>
              <a:ext uri="{FF2B5EF4-FFF2-40B4-BE49-F238E27FC236}">
                <a16:creationId xmlns:a16="http://schemas.microsoft.com/office/drawing/2014/main" id="{19920DFC-01C6-0627-FE94-D2D99779BA3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9" name="Imagem 8" descr="Interface gráfica do usuário, Aplicativo&#10;&#10;Descrição gerada automaticamente">
            <a:extLst>
              <a:ext uri="{FF2B5EF4-FFF2-40B4-BE49-F238E27FC236}">
                <a16:creationId xmlns:a16="http://schemas.microsoft.com/office/drawing/2014/main" id="{B96A6AC9-DB0E-D182-4769-48CC3E3A3CA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2712895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494D567-06E6-6C89-C07D-B88B1F33C2F5}"/>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5" name="Elipse 4">
            <a:extLst>
              <a:ext uri="{FF2B5EF4-FFF2-40B4-BE49-F238E27FC236}">
                <a16:creationId xmlns:a16="http://schemas.microsoft.com/office/drawing/2014/main" id="{31A31996-2E14-9A7C-8A6E-7DE3639CBDDB}"/>
              </a:ext>
            </a:extLst>
          </p:cNvPr>
          <p:cNvSpPr/>
          <p:nvPr/>
        </p:nvSpPr>
        <p:spPr>
          <a:xfrm>
            <a:off x="2900016" y="-1390956"/>
            <a:ext cx="6391949" cy="6586767"/>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3600" dirty="0">
              <a:latin typeface="Bubble Mint" panose="02000500000000000000" pitchFamily="2" charset="0"/>
            </a:endParaRPr>
          </a:p>
          <a:p>
            <a:pPr algn="ctr"/>
            <a:endParaRPr lang="pt-BR" sz="3600" dirty="0">
              <a:latin typeface="Bubble Mint" panose="02000500000000000000" pitchFamily="2" charset="0"/>
            </a:endParaRPr>
          </a:p>
          <a:p>
            <a:pPr algn="ctr"/>
            <a:r>
              <a:rPr lang="pt-BR" sz="3600" dirty="0">
                <a:latin typeface="Bubble Mint" panose="02000500000000000000" pitchFamily="2" charset="0"/>
              </a:rPr>
              <a:t>Todavia, para aproveitar tudo isso, é essencial usar as tecnologias digitais com segurança, sabedoria e privacidade – fatores estes que são interconectados.</a:t>
            </a:r>
          </a:p>
        </p:txBody>
      </p:sp>
      <p:sp>
        <p:nvSpPr>
          <p:cNvPr id="6" name="Retângulo: Cantos Arredondados 5">
            <a:extLst>
              <a:ext uri="{FF2B5EF4-FFF2-40B4-BE49-F238E27FC236}">
                <a16:creationId xmlns:a16="http://schemas.microsoft.com/office/drawing/2014/main" id="{A02E1C7B-B652-CF8F-93E6-EE1885BABD37}"/>
              </a:ext>
            </a:extLst>
          </p:cNvPr>
          <p:cNvSpPr/>
          <p:nvPr/>
        </p:nvSpPr>
        <p:spPr>
          <a:xfrm>
            <a:off x="-6" y="5337212"/>
            <a:ext cx="12192000" cy="904973"/>
          </a:xfrm>
          <a:prstGeom prst="round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400" dirty="0">
                <a:solidFill>
                  <a:srgbClr val="DC6F15"/>
                </a:solidFill>
                <a:latin typeface="Bubble Mint" panose="02000500000000000000" pitchFamily="2" charset="0"/>
              </a:rPr>
              <a:t>Lembre-se de que as tecnologias digitais também podem ser usadas deliberada ou acidentalmente para causar muitos danos – especialmente para as pessoas que moram em periferias.</a:t>
            </a:r>
          </a:p>
        </p:txBody>
      </p:sp>
      <p:pic>
        <p:nvPicPr>
          <p:cNvPr id="8" name="Imagem 7" descr="Imagem em preto e branco&#10;&#10;Descrição gerada automaticamente">
            <a:extLst>
              <a:ext uri="{FF2B5EF4-FFF2-40B4-BE49-F238E27FC236}">
                <a16:creationId xmlns:a16="http://schemas.microsoft.com/office/drawing/2014/main" id="{2B00889D-4162-9E94-E557-8EF20B8D6A2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8920881" y="-5085010"/>
            <a:ext cx="3271113" cy="10422222"/>
          </a:xfrm>
          <a:prstGeom prst="rect">
            <a:avLst/>
          </a:prstGeom>
        </p:spPr>
      </p:pic>
      <p:pic>
        <p:nvPicPr>
          <p:cNvPr id="9" name="Imagem 8" descr="Imagem em preto e branco&#10;&#10;Descrição gerada automaticamente">
            <a:extLst>
              <a:ext uri="{FF2B5EF4-FFF2-40B4-BE49-F238E27FC236}">
                <a16:creationId xmlns:a16="http://schemas.microsoft.com/office/drawing/2014/main" id="{7C1D07FE-977E-EF46-E7C5-4D6AF97289B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flipH="1">
            <a:off x="-13" y="-245703"/>
            <a:ext cx="3271113" cy="5582915"/>
          </a:xfrm>
          <a:prstGeom prst="rect">
            <a:avLst/>
          </a:prstGeom>
        </p:spPr>
      </p:pic>
      <p:pic>
        <p:nvPicPr>
          <p:cNvPr id="2" name="Imagem 1" descr="Uma imagem contendo Interface gráfica do usuário&#10;&#10;Descrição gerada automaticamente">
            <a:extLst>
              <a:ext uri="{FF2B5EF4-FFF2-40B4-BE49-F238E27FC236}">
                <a16:creationId xmlns:a16="http://schemas.microsoft.com/office/drawing/2014/main" id="{DE78BCE4-9755-0BA6-27E8-D0C4DFA542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040758" y="6138848"/>
            <a:ext cx="967477" cy="541736"/>
          </a:xfrm>
          <a:prstGeom prst="rect">
            <a:avLst/>
          </a:prstGeom>
        </p:spPr>
      </p:pic>
      <p:pic>
        <p:nvPicPr>
          <p:cNvPr id="3" name="Imagem 2" descr="Interface gráfica do usuário, Aplicativo&#10;&#10;Descrição gerada automaticamente">
            <a:extLst>
              <a:ext uri="{FF2B5EF4-FFF2-40B4-BE49-F238E27FC236}">
                <a16:creationId xmlns:a16="http://schemas.microsoft.com/office/drawing/2014/main" id="{CD946802-0484-909A-0703-CFDBDE0869A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2786" y="5961432"/>
            <a:ext cx="1618803" cy="896568"/>
          </a:xfrm>
          <a:prstGeom prst="rect">
            <a:avLst/>
          </a:prstGeom>
        </p:spPr>
      </p:pic>
    </p:spTree>
    <p:extLst>
      <p:ext uri="{BB962C8B-B14F-4D97-AF65-F5344CB8AC3E}">
        <p14:creationId xmlns:p14="http://schemas.microsoft.com/office/powerpoint/2010/main" val="871548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814E5F1-8136-9235-8699-9CB6BDECC222}"/>
              </a:ext>
            </a:extLst>
          </p:cNvPr>
          <p:cNvSpPr txBox="1"/>
          <p:nvPr/>
        </p:nvSpPr>
        <p:spPr>
          <a:xfrm>
            <a:off x="1496017" y="6449575"/>
            <a:ext cx="9199954" cy="307777"/>
          </a:xfrm>
          <a:prstGeom prst="rect">
            <a:avLst/>
          </a:prstGeom>
          <a:noFill/>
        </p:spPr>
        <p:txBody>
          <a:bodyPr wrap="none" rtlCol="0">
            <a:spAutoFit/>
          </a:bodyPr>
          <a:lstStyle/>
          <a:p>
            <a:r>
              <a:rPr lang="pt-BR" sz="1400">
                <a:solidFill>
                  <a:srgbClr val="8D3B2F"/>
                </a:solidFill>
                <a:latin typeface="Bubble Mint" panose="02000500000000000000" pitchFamily="2" charset="0"/>
              </a:rPr>
              <a:t>Detalhes completos de autorias estão disponíveis em: https://ict4d.org.uk/wp-content/uploads/2024/08/autoria-ssia-brasil.pdf</a:t>
            </a:r>
            <a:endParaRPr lang="pt-BR" sz="1400" dirty="0">
              <a:solidFill>
                <a:srgbClr val="8D3B2F"/>
              </a:solidFill>
              <a:latin typeface="Bubble Mint" panose="02000500000000000000" pitchFamily="2" charset="0"/>
            </a:endParaRPr>
          </a:p>
        </p:txBody>
      </p:sp>
      <p:pic>
        <p:nvPicPr>
          <p:cNvPr id="6" name="Imagem 5" descr="Desenho de personagem de desenho animado&#10;&#10;Descrição gerada automaticamente com confiança média">
            <a:extLst>
              <a:ext uri="{FF2B5EF4-FFF2-40B4-BE49-F238E27FC236}">
                <a16:creationId xmlns:a16="http://schemas.microsoft.com/office/drawing/2014/main" id="{A38B3B69-7062-BD99-96C3-B9C7E24637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636662"/>
            <a:ext cx="7261781" cy="10271906"/>
          </a:xfrm>
          <a:prstGeom prst="rect">
            <a:avLst/>
          </a:prstGeom>
        </p:spPr>
      </p:pic>
      <p:pic>
        <p:nvPicPr>
          <p:cNvPr id="12" name="Imagem 11" descr="Desenho de personagem de desenho animado&#10;&#10;Descrição gerada automaticamente com confiança média">
            <a:extLst>
              <a:ext uri="{FF2B5EF4-FFF2-40B4-BE49-F238E27FC236}">
                <a16:creationId xmlns:a16="http://schemas.microsoft.com/office/drawing/2014/main" id="{EF3E969F-CD97-2F36-C068-1B03106099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4930218" y="-1636662"/>
            <a:ext cx="7261781" cy="10271906"/>
          </a:xfrm>
          <a:prstGeom prst="rect">
            <a:avLst/>
          </a:prstGeom>
        </p:spPr>
      </p:pic>
      <p:sp>
        <p:nvSpPr>
          <p:cNvPr id="14" name="Retângulo: Cantos Arredondados 13">
            <a:extLst>
              <a:ext uri="{FF2B5EF4-FFF2-40B4-BE49-F238E27FC236}">
                <a16:creationId xmlns:a16="http://schemas.microsoft.com/office/drawing/2014/main" id="{A559E2CE-D23C-C018-0D8F-9824A9BFCB86}"/>
              </a:ext>
            </a:extLst>
          </p:cNvPr>
          <p:cNvSpPr/>
          <p:nvPr/>
        </p:nvSpPr>
        <p:spPr>
          <a:xfrm>
            <a:off x="1543152" y="6466791"/>
            <a:ext cx="9099711" cy="876693"/>
          </a:xfrm>
          <a:prstGeom prst="roundRect">
            <a:avLst/>
          </a:prstGeom>
          <a:solidFill>
            <a:srgbClr val="F0B5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aixaDeTexto 15">
            <a:extLst>
              <a:ext uri="{FF2B5EF4-FFF2-40B4-BE49-F238E27FC236}">
                <a16:creationId xmlns:a16="http://schemas.microsoft.com/office/drawing/2014/main" id="{88C024BC-8446-1E48-810E-F8F2A9D6FFC1}"/>
              </a:ext>
            </a:extLst>
          </p:cNvPr>
          <p:cNvSpPr txBox="1"/>
          <p:nvPr/>
        </p:nvSpPr>
        <p:spPr>
          <a:xfrm>
            <a:off x="214530" y="166636"/>
            <a:ext cx="12067727" cy="584775"/>
          </a:xfrm>
          <a:prstGeom prst="rect">
            <a:avLst/>
          </a:prstGeom>
          <a:noFill/>
        </p:spPr>
        <p:txBody>
          <a:bodyPr wrap="none" rtlCol="0">
            <a:spAutoFit/>
          </a:bodyPr>
          <a:lstStyle/>
          <a:p>
            <a:r>
              <a:rPr lang="pt-BR" sz="3200" dirty="0">
                <a:solidFill>
                  <a:schemeClr val="bg1"/>
                </a:solidFill>
                <a:latin typeface="Bubble Mint" panose="02000500000000000000" pitchFamily="2" charset="0"/>
              </a:rPr>
              <a:t>Os aspectos positivos das tecnologias digitais só podem ser alcançados se…</a:t>
            </a:r>
          </a:p>
        </p:txBody>
      </p:sp>
      <p:sp>
        <p:nvSpPr>
          <p:cNvPr id="18" name="Elipse 17">
            <a:extLst>
              <a:ext uri="{FF2B5EF4-FFF2-40B4-BE49-F238E27FC236}">
                <a16:creationId xmlns:a16="http://schemas.microsoft.com/office/drawing/2014/main" id="{ACCBB18A-4E0C-CFE9-54C9-2AA55B3CB61A}"/>
              </a:ext>
            </a:extLst>
          </p:cNvPr>
          <p:cNvSpPr/>
          <p:nvPr/>
        </p:nvSpPr>
        <p:spPr>
          <a:xfrm>
            <a:off x="6248393" y="995100"/>
            <a:ext cx="4535871" cy="1559609"/>
          </a:xfrm>
          <a:prstGeom prst="ellipse">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Elipse 18">
            <a:extLst>
              <a:ext uri="{FF2B5EF4-FFF2-40B4-BE49-F238E27FC236}">
                <a16:creationId xmlns:a16="http://schemas.microsoft.com/office/drawing/2014/main" id="{FDF53BD6-10E8-09A3-F2E4-F47FEDB14CC3}"/>
              </a:ext>
            </a:extLst>
          </p:cNvPr>
          <p:cNvSpPr/>
          <p:nvPr/>
        </p:nvSpPr>
        <p:spPr>
          <a:xfrm>
            <a:off x="7032397" y="3962710"/>
            <a:ext cx="4765256" cy="2895290"/>
          </a:xfrm>
          <a:prstGeom prst="ellipse">
            <a:avLst/>
          </a:prstGeom>
          <a:solidFill>
            <a:srgbClr val="F0B5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Elipse 19">
            <a:extLst>
              <a:ext uri="{FF2B5EF4-FFF2-40B4-BE49-F238E27FC236}">
                <a16:creationId xmlns:a16="http://schemas.microsoft.com/office/drawing/2014/main" id="{85543C45-1537-BB3F-954F-5047F106A9D1}"/>
              </a:ext>
            </a:extLst>
          </p:cNvPr>
          <p:cNvSpPr/>
          <p:nvPr/>
        </p:nvSpPr>
        <p:spPr>
          <a:xfrm>
            <a:off x="6063788" y="2079074"/>
            <a:ext cx="4765256" cy="2641063"/>
          </a:xfrm>
          <a:prstGeom prst="ellipse">
            <a:avLst/>
          </a:prstGeom>
          <a:solidFill>
            <a:srgbClr val="F0B5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Elipse 20">
            <a:extLst>
              <a:ext uri="{FF2B5EF4-FFF2-40B4-BE49-F238E27FC236}">
                <a16:creationId xmlns:a16="http://schemas.microsoft.com/office/drawing/2014/main" id="{619BE481-7B1A-62F8-D027-CB79C90F0B08}"/>
              </a:ext>
            </a:extLst>
          </p:cNvPr>
          <p:cNvSpPr/>
          <p:nvPr/>
        </p:nvSpPr>
        <p:spPr>
          <a:xfrm rot="6971128">
            <a:off x="5100325" y="3171204"/>
            <a:ext cx="4661724" cy="2489059"/>
          </a:xfrm>
          <a:prstGeom prst="ellipse">
            <a:avLst/>
          </a:prstGeom>
          <a:solidFill>
            <a:srgbClr val="F0B5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Elipse 23">
            <a:extLst>
              <a:ext uri="{FF2B5EF4-FFF2-40B4-BE49-F238E27FC236}">
                <a16:creationId xmlns:a16="http://schemas.microsoft.com/office/drawing/2014/main" id="{9F292C34-1636-FD1E-C8FD-6EE1FA331716}"/>
              </a:ext>
            </a:extLst>
          </p:cNvPr>
          <p:cNvSpPr/>
          <p:nvPr/>
        </p:nvSpPr>
        <p:spPr>
          <a:xfrm rot="6971128">
            <a:off x="5252725" y="3323604"/>
            <a:ext cx="4661724" cy="2489059"/>
          </a:xfrm>
          <a:prstGeom prst="ellipse">
            <a:avLst/>
          </a:prstGeom>
          <a:solidFill>
            <a:srgbClr val="F0B5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Retângulo: Cantos Arredondados 25">
            <a:extLst>
              <a:ext uri="{FF2B5EF4-FFF2-40B4-BE49-F238E27FC236}">
                <a16:creationId xmlns:a16="http://schemas.microsoft.com/office/drawing/2014/main" id="{22FCDFF1-1CAA-6A88-B04A-7838C01B994D}"/>
              </a:ext>
            </a:extLst>
          </p:cNvPr>
          <p:cNvSpPr/>
          <p:nvPr/>
        </p:nvSpPr>
        <p:spPr>
          <a:xfrm>
            <a:off x="5854047" y="1736614"/>
            <a:ext cx="5943606" cy="3325982"/>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dirty="0">
                <a:latin typeface="Bubble Mint" panose="02000500000000000000" pitchFamily="2" charset="0"/>
              </a:rPr>
              <a:t>A(o) usuária(o) tiver uma “alfabetização digital” básica.</a:t>
            </a:r>
          </a:p>
          <a:p>
            <a:pPr algn="just"/>
            <a:r>
              <a:rPr lang="pt-BR" sz="1400" dirty="0">
                <a:latin typeface="Bubble Mint" panose="02000500000000000000" pitchFamily="2" charset="0"/>
              </a:rPr>
              <a:t>Saiba utilizar as tecnologias digitais</a:t>
            </a:r>
          </a:p>
          <a:p>
            <a:pPr algn="just"/>
            <a:endParaRPr lang="pt-BR" sz="1400" dirty="0">
              <a:latin typeface="Bubble Mint" panose="02000500000000000000" pitchFamily="2" charset="0"/>
            </a:endParaRPr>
          </a:p>
          <a:p>
            <a:pPr algn="just"/>
            <a:r>
              <a:rPr lang="pt-BR" dirty="0">
                <a:latin typeface="Bubble Mint" panose="02000500000000000000" pitchFamily="2" charset="0"/>
              </a:rPr>
              <a:t>E que as utilize:</a:t>
            </a:r>
          </a:p>
          <a:p>
            <a:pPr algn="just"/>
            <a:endParaRPr lang="pt-BR" sz="1400" dirty="0">
              <a:latin typeface="Bubble Mint" panose="02000500000000000000" pitchFamily="2" charset="0"/>
            </a:endParaRPr>
          </a:p>
          <a:p>
            <a:pPr algn="just"/>
            <a:r>
              <a:rPr lang="pt-BR" sz="1400" dirty="0">
                <a:latin typeface="Bubble Mint" panose="02000500000000000000" pitchFamily="2" charset="0"/>
              </a:rPr>
              <a:t>De forma segura</a:t>
            </a:r>
          </a:p>
          <a:p>
            <a:pPr algn="just"/>
            <a:r>
              <a:rPr lang="pt-BR" sz="1200" dirty="0">
                <a:latin typeface="Bubble Mint" panose="02000500000000000000" pitchFamily="2" charset="0"/>
              </a:rPr>
              <a:t>Garantindo práticas seguras. </a:t>
            </a:r>
          </a:p>
          <a:p>
            <a:pPr algn="just"/>
            <a:endParaRPr lang="pt-BR" sz="1400" dirty="0">
              <a:latin typeface="Bubble Mint" panose="02000500000000000000" pitchFamily="2" charset="0"/>
            </a:endParaRPr>
          </a:p>
          <a:p>
            <a:pPr algn="just"/>
            <a:r>
              <a:rPr lang="pt-BR" sz="1400" dirty="0">
                <a:latin typeface="Bubble Mint" panose="02000500000000000000" pitchFamily="2" charset="0"/>
              </a:rPr>
              <a:t>Com sabedoria</a:t>
            </a:r>
          </a:p>
          <a:p>
            <a:pPr algn="just"/>
            <a:r>
              <a:rPr lang="pt-BR" sz="1200" dirty="0">
                <a:latin typeface="Bubble Mint" panose="02000500000000000000" pitchFamily="2" charset="0"/>
              </a:rPr>
              <a:t>Usando tecnologias digitais para fins apropriados.</a:t>
            </a:r>
          </a:p>
          <a:p>
            <a:pPr algn="just"/>
            <a:endParaRPr lang="pt-BR" sz="1400" dirty="0">
              <a:latin typeface="Bubble Mint" panose="02000500000000000000" pitchFamily="2" charset="0"/>
            </a:endParaRPr>
          </a:p>
          <a:p>
            <a:pPr algn="just"/>
            <a:r>
              <a:rPr lang="pt-BR" sz="1400" dirty="0">
                <a:latin typeface="Bubble Mint" panose="02000500000000000000" pitchFamily="2" charset="0"/>
              </a:rPr>
              <a:t>Com privacidade</a:t>
            </a:r>
          </a:p>
          <a:p>
            <a:pPr algn="just"/>
            <a:r>
              <a:rPr lang="pt-BR" sz="1200" dirty="0">
                <a:latin typeface="Bubble Mint" panose="02000500000000000000" pitchFamily="2" charset="0"/>
              </a:rPr>
              <a:t>Garantir que o uso das tecnologias digitais ocorra com o máximo de privacidade possível.</a:t>
            </a:r>
          </a:p>
        </p:txBody>
      </p:sp>
      <p:sp>
        <p:nvSpPr>
          <p:cNvPr id="27" name="CaixaDeTexto 26">
            <a:extLst>
              <a:ext uri="{FF2B5EF4-FFF2-40B4-BE49-F238E27FC236}">
                <a16:creationId xmlns:a16="http://schemas.microsoft.com/office/drawing/2014/main" id="{82F381D7-2377-3E87-B00F-DA6D45A68E3E}"/>
              </a:ext>
            </a:extLst>
          </p:cNvPr>
          <p:cNvSpPr txBox="1"/>
          <p:nvPr/>
        </p:nvSpPr>
        <p:spPr>
          <a:xfrm>
            <a:off x="1496017" y="6446526"/>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5" name="Imagem 4" descr="Uma imagem contendo Interface gráfica do usuário&#10;&#10;Descrição gerada automaticamente">
            <a:extLst>
              <a:ext uri="{FF2B5EF4-FFF2-40B4-BE49-F238E27FC236}">
                <a16:creationId xmlns:a16="http://schemas.microsoft.com/office/drawing/2014/main" id="{6C012110-804F-CF58-C5C5-3800B76B4A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7" name="Imagem 6" descr="Interface gráfica do usuário, Aplicativo&#10;&#10;Descrição gerada automaticamente">
            <a:extLst>
              <a:ext uri="{FF2B5EF4-FFF2-40B4-BE49-F238E27FC236}">
                <a16:creationId xmlns:a16="http://schemas.microsoft.com/office/drawing/2014/main" id="{CABF34D1-D940-27F0-D08E-9435477450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2266665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D5A1082-1C6E-13F7-5374-75B46B81BB17}"/>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5" name="CaixaDeTexto 4">
            <a:extLst>
              <a:ext uri="{FF2B5EF4-FFF2-40B4-BE49-F238E27FC236}">
                <a16:creationId xmlns:a16="http://schemas.microsoft.com/office/drawing/2014/main" id="{B6B9C2EC-B028-637A-F0E5-25DA231893AF}"/>
              </a:ext>
            </a:extLst>
          </p:cNvPr>
          <p:cNvSpPr txBox="1"/>
          <p:nvPr/>
        </p:nvSpPr>
        <p:spPr>
          <a:xfrm>
            <a:off x="1201865" y="176062"/>
            <a:ext cx="9788257" cy="1569660"/>
          </a:xfrm>
          <a:prstGeom prst="rect">
            <a:avLst/>
          </a:prstGeom>
          <a:noFill/>
        </p:spPr>
        <p:txBody>
          <a:bodyPr wrap="none" rtlCol="0">
            <a:spAutoFit/>
          </a:bodyPr>
          <a:lstStyle/>
          <a:p>
            <a:pPr marL="914400" indent="-914400" algn="ctr">
              <a:buAutoNum type="arabicPeriod"/>
            </a:pPr>
            <a:r>
              <a:rPr lang="pt-BR" sz="4800" dirty="0">
                <a:solidFill>
                  <a:srgbClr val="8D3B2F"/>
                </a:solidFill>
                <a:latin typeface="Most Wazted" panose="02000500000000000000" pitchFamily="2" charset="0"/>
              </a:rPr>
              <a:t>Necessidade de começar com o </a:t>
            </a:r>
          </a:p>
          <a:p>
            <a:pPr algn="ctr"/>
            <a:r>
              <a:rPr lang="pt-BR" sz="4800" dirty="0">
                <a:solidFill>
                  <a:srgbClr val="8D3B2F"/>
                </a:solidFill>
                <a:latin typeface="Most Wazted" panose="02000500000000000000" pitchFamily="2" charset="0"/>
              </a:rPr>
              <a:t>uso básico das tecnologias digitais </a:t>
            </a:r>
          </a:p>
        </p:txBody>
      </p:sp>
      <p:pic>
        <p:nvPicPr>
          <p:cNvPr id="9" name="Imagem 8" descr="Ícone&#10;&#10;Descrição gerada automaticamente">
            <a:extLst>
              <a:ext uri="{FF2B5EF4-FFF2-40B4-BE49-F238E27FC236}">
                <a16:creationId xmlns:a16="http://schemas.microsoft.com/office/drawing/2014/main" id="{4F6C9016-4D61-3317-4DB5-BB7CAB6AD3D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46378" y="1868666"/>
            <a:ext cx="4473580" cy="4315317"/>
          </a:xfrm>
          <a:prstGeom prst="rect">
            <a:avLst/>
          </a:prstGeom>
        </p:spPr>
      </p:pic>
      <p:sp>
        <p:nvSpPr>
          <p:cNvPr id="11" name="Retângulo: Cantos Arredondados 10">
            <a:extLst>
              <a:ext uri="{FF2B5EF4-FFF2-40B4-BE49-F238E27FC236}">
                <a16:creationId xmlns:a16="http://schemas.microsoft.com/office/drawing/2014/main" id="{655A8A0C-39EE-A01C-47AD-75FC6ABC044F}"/>
              </a:ext>
            </a:extLst>
          </p:cNvPr>
          <p:cNvSpPr/>
          <p:nvPr/>
        </p:nvSpPr>
        <p:spPr>
          <a:xfrm>
            <a:off x="1201865" y="2714160"/>
            <a:ext cx="5272087" cy="2624328"/>
          </a:xfrm>
          <a:prstGeom prst="round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4000" dirty="0">
                <a:latin typeface="Bubble Mint" panose="02000500000000000000" pitchFamily="2" charset="0"/>
              </a:rPr>
              <a:t>Saiba utilizar todas as funcionalidades dos seus dispositivos e aplicativos.</a:t>
            </a:r>
          </a:p>
        </p:txBody>
      </p:sp>
      <p:pic>
        <p:nvPicPr>
          <p:cNvPr id="6" name="Imagem 5" descr="Uma imagem contendo Interface gráfica do usuário&#10;&#10;Descrição gerada automaticamente">
            <a:extLst>
              <a:ext uri="{FF2B5EF4-FFF2-40B4-BE49-F238E27FC236}">
                <a16:creationId xmlns:a16="http://schemas.microsoft.com/office/drawing/2014/main" id="{AC186813-A319-648F-DC68-CA9FC26020E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7" name="Imagem 6" descr="Interface gráfica do usuário, Aplicativo&#10;&#10;Descrição gerada automaticamente">
            <a:extLst>
              <a:ext uri="{FF2B5EF4-FFF2-40B4-BE49-F238E27FC236}">
                <a16:creationId xmlns:a16="http://schemas.microsoft.com/office/drawing/2014/main" id="{9C0ABFB0-79B6-A5CD-CA30-1264FF9725F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3540994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C71D392-D252-9AA1-E105-79CC55DF4EB5}"/>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7" name="Retângulo: Cantos Arredondados 6">
            <a:extLst>
              <a:ext uri="{FF2B5EF4-FFF2-40B4-BE49-F238E27FC236}">
                <a16:creationId xmlns:a16="http://schemas.microsoft.com/office/drawing/2014/main" id="{121A29F6-CE0A-5032-611E-A1F8390A191F}"/>
              </a:ext>
            </a:extLst>
          </p:cNvPr>
          <p:cNvSpPr/>
          <p:nvPr/>
        </p:nvSpPr>
        <p:spPr>
          <a:xfrm>
            <a:off x="3702846" y="678729"/>
            <a:ext cx="8108940" cy="734711"/>
          </a:xfrm>
          <a:prstGeom prst="round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dirty="0">
                <a:latin typeface="Bubble Mint" panose="02000500000000000000" pitchFamily="2" charset="0"/>
              </a:rPr>
              <a:t>Alfabetização digital e informacional</a:t>
            </a:r>
          </a:p>
        </p:txBody>
      </p:sp>
      <p:pic>
        <p:nvPicPr>
          <p:cNvPr id="10" name="Espaço Reservado para Conteúdo 5" descr="Interface gráfica do usuário, Texto, Aplicativo, chat ou mensagem de texto&#10;&#10;Descrição gerada automaticamente">
            <a:extLst>
              <a:ext uri="{FF2B5EF4-FFF2-40B4-BE49-F238E27FC236}">
                <a16:creationId xmlns:a16="http://schemas.microsoft.com/office/drawing/2014/main" id="{47D369AF-ADE0-ACB4-DEE2-E1A5A2B6949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3316" y="534719"/>
            <a:ext cx="2864646" cy="5788562"/>
          </a:xfrm>
          <a:prstGeom prst="rect">
            <a:avLst/>
          </a:prstGeom>
        </p:spPr>
      </p:pic>
      <p:sp>
        <p:nvSpPr>
          <p:cNvPr id="18" name="CaixaDeTexto 17">
            <a:extLst>
              <a:ext uri="{FF2B5EF4-FFF2-40B4-BE49-F238E27FC236}">
                <a16:creationId xmlns:a16="http://schemas.microsoft.com/office/drawing/2014/main" id="{B90B5594-D327-1206-8259-01937149A171}"/>
              </a:ext>
            </a:extLst>
          </p:cNvPr>
          <p:cNvSpPr txBox="1"/>
          <p:nvPr/>
        </p:nvSpPr>
        <p:spPr>
          <a:xfrm>
            <a:off x="4854918" y="1539734"/>
            <a:ext cx="5804794" cy="830997"/>
          </a:xfrm>
          <a:prstGeom prst="rect">
            <a:avLst/>
          </a:prstGeom>
          <a:noFill/>
        </p:spPr>
        <p:txBody>
          <a:bodyPr wrap="none" rtlCol="0">
            <a:spAutoFit/>
          </a:bodyPr>
          <a:lstStyle/>
          <a:p>
            <a:pPr algn="ctr"/>
            <a:r>
              <a:rPr lang="pt-BR" sz="2400" dirty="0">
                <a:solidFill>
                  <a:srgbClr val="8D3B2F"/>
                </a:solidFill>
                <a:latin typeface="Bubble Mint" panose="02000500000000000000" pitchFamily="2" charset="0"/>
              </a:rPr>
              <a:t>Alfabetização digital: peça a alguém </a:t>
            </a:r>
          </a:p>
          <a:p>
            <a:pPr algn="ctr"/>
            <a:r>
              <a:rPr lang="pt-BR" sz="2400" dirty="0">
                <a:solidFill>
                  <a:srgbClr val="8D3B2F"/>
                </a:solidFill>
                <a:latin typeface="Bubble Mint" panose="02000500000000000000" pitchFamily="2" charset="0"/>
              </a:rPr>
              <a:t>de sua confiança para ajudá-la(o) a aprender</a:t>
            </a:r>
          </a:p>
        </p:txBody>
      </p:sp>
      <p:sp>
        <p:nvSpPr>
          <p:cNvPr id="29" name="Retângulo: Cantos Arredondados 28">
            <a:extLst>
              <a:ext uri="{FF2B5EF4-FFF2-40B4-BE49-F238E27FC236}">
                <a16:creationId xmlns:a16="http://schemas.microsoft.com/office/drawing/2014/main" id="{AD8A9EE5-E394-6238-169A-C44905581797}"/>
              </a:ext>
            </a:extLst>
          </p:cNvPr>
          <p:cNvSpPr/>
          <p:nvPr/>
        </p:nvSpPr>
        <p:spPr>
          <a:xfrm>
            <a:off x="8022209" y="2370731"/>
            <a:ext cx="3618008" cy="3868703"/>
          </a:xfrm>
          <a:prstGeom prst="roundRect">
            <a:avLst>
              <a:gd name="adj" fmla="val 11051"/>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Retângulo 29">
            <a:extLst>
              <a:ext uri="{FF2B5EF4-FFF2-40B4-BE49-F238E27FC236}">
                <a16:creationId xmlns:a16="http://schemas.microsoft.com/office/drawing/2014/main" id="{8D672AF8-596F-8D16-98A5-05BD3C9C73AF}"/>
              </a:ext>
            </a:extLst>
          </p:cNvPr>
          <p:cNvSpPr/>
          <p:nvPr/>
        </p:nvSpPr>
        <p:spPr>
          <a:xfrm>
            <a:off x="8020325" y="2770425"/>
            <a:ext cx="3618008" cy="307777"/>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latin typeface="Bubble Mint" panose="02000500000000000000" pitchFamily="2" charset="0"/>
              </a:rPr>
              <a:t>Utilize software de forma apropriada:</a:t>
            </a:r>
          </a:p>
        </p:txBody>
      </p:sp>
      <p:sp>
        <p:nvSpPr>
          <p:cNvPr id="31" name="Retângulo 30">
            <a:extLst>
              <a:ext uri="{FF2B5EF4-FFF2-40B4-BE49-F238E27FC236}">
                <a16:creationId xmlns:a16="http://schemas.microsoft.com/office/drawing/2014/main" id="{29419912-6A13-2007-46CC-F1CE3A5A845B}"/>
              </a:ext>
            </a:extLst>
          </p:cNvPr>
          <p:cNvSpPr/>
          <p:nvPr/>
        </p:nvSpPr>
        <p:spPr>
          <a:xfrm>
            <a:off x="8020325" y="4661810"/>
            <a:ext cx="3621776" cy="307777"/>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latin typeface="Bubble Mint" panose="02000500000000000000" pitchFamily="2" charset="0"/>
              </a:rPr>
              <a:t>Alfabetização informacional</a:t>
            </a:r>
          </a:p>
        </p:txBody>
      </p:sp>
      <p:sp>
        <p:nvSpPr>
          <p:cNvPr id="32" name="Retângulo: Cantos Arredondados 31">
            <a:extLst>
              <a:ext uri="{FF2B5EF4-FFF2-40B4-BE49-F238E27FC236}">
                <a16:creationId xmlns:a16="http://schemas.microsoft.com/office/drawing/2014/main" id="{293FF32A-8031-CD55-3027-C73168B652F3}"/>
              </a:ext>
            </a:extLst>
          </p:cNvPr>
          <p:cNvSpPr/>
          <p:nvPr/>
        </p:nvSpPr>
        <p:spPr>
          <a:xfrm>
            <a:off x="3875986" y="2903987"/>
            <a:ext cx="3618008" cy="2704555"/>
          </a:xfrm>
          <a:prstGeom prst="roundRect">
            <a:avLst>
              <a:gd name="adj" fmla="val 11890"/>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3" name="Retângulo 32">
            <a:extLst>
              <a:ext uri="{FF2B5EF4-FFF2-40B4-BE49-F238E27FC236}">
                <a16:creationId xmlns:a16="http://schemas.microsoft.com/office/drawing/2014/main" id="{F0D7C130-167B-0885-4B95-99338B2A21C5}"/>
              </a:ext>
            </a:extLst>
          </p:cNvPr>
          <p:cNvSpPr/>
          <p:nvPr/>
        </p:nvSpPr>
        <p:spPr>
          <a:xfrm>
            <a:off x="3874101" y="3285821"/>
            <a:ext cx="3618008" cy="307777"/>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latin typeface="Bubble Mint" panose="02000500000000000000" pitchFamily="2" charset="0"/>
              </a:rPr>
              <a:t>Saiba utilizar as tecnologias digitais:</a:t>
            </a:r>
          </a:p>
        </p:txBody>
      </p:sp>
      <p:sp>
        <p:nvSpPr>
          <p:cNvPr id="34" name="Retângulo 33">
            <a:extLst>
              <a:ext uri="{FF2B5EF4-FFF2-40B4-BE49-F238E27FC236}">
                <a16:creationId xmlns:a16="http://schemas.microsoft.com/office/drawing/2014/main" id="{4BB4E927-BC12-B4D0-A9B8-0B3B2828E0AE}"/>
              </a:ext>
            </a:extLst>
          </p:cNvPr>
          <p:cNvSpPr/>
          <p:nvPr/>
        </p:nvSpPr>
        <p:spPr>
          <a:xfrm>
            <a:off x="8020324" y="3330474"/>
            <a:ext cx="2220088" cy="197963"/>
          </a:xfrm>
          <a:prstGeom prst="rect">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5" name="CaixaDeTexto 34">
            <a:extLst>
              <a:ext uri="{FF2B5EF4-FFF2-40B4-BE49-F238E27FC236}">
                <a16:creationId xmlns:a16="http://schemas.microsoft.com/office/drawing/2014/main" id="{C34498AD-C8A9-F434-71D7-156047FF41F0}"/>
              </a:ext>
            </a:extLst>
          </p:cNvPr>
          <p:cNvSpPr txBox="1"/>
          <p:nvPr/>
        </p:nvSpPr>
        <p:spPr>
          <a:xfrm>
            <a:off x="4025628" y="3762483"/>
            <a:ext cx="3337773" cy="1877437"/>
          </a:xfrm>
          <a:prstGeom prst="rect">
            <a:avLst/>
          </a:prstGeom>
          <a:noFill/>
        </p:spPr>
        <p:txBody>
          <a:bodyPr wrap="none" rtlCol="0">
            <a:spAutoFit/>
          </a:bodyPr>
          <a:lstStyle/>
          <a:p>
            <a:r>
              <a:rPr lang="pt-BR" sz="1400" dirty="0">
                <a:solidFill>
                  <a:schemeClr val="bg1"/>
                </a:solidFill>
                <a:latin typeface="Bubble Mint" panose="02000500000000000000" pitchFamily="2" charset="0"/>
              </a:rPr>
              <a:t>Todo o potencial de um telefone celular</a:t>
            </a:r>
          </a:p>
          <a:p>
            <a:endParaRPr lang="pt-BR" sz="1400" dirty="0">
              <a:solidFill>
                <a:schemeClr val="bg1"/>
              </a:solidFill>
              <a:latin typeface="Bubble Mint" panose="02000500000000000000" pitchFamily="2" charset="0"/>
            </a:endParaRPr>
          </a:p>
          <a:p>
            <a:r>
              <a:rPr lang="pt-BR" sz="1400" dirty="0">
                <a:solidFill>
                  <a:schemeClr val="bg1"/>
                </a:solidFill>
                <a:latin typeface="Bubble Mint" panose="02000500000000000000" pitchFamily="2" charset="0"/>
              </a:rPr>
              <a:t>Telas</a:t>
            </a:r>
          </a:p>
          <a:p>
            <a:endParaRPr lang="pt-BR" sz="1400" dirty="0">
              <a:solidFill>
                <a:schemeClr val="bg1"/>
              </a:solidFill>
              <a:latin typeface="Bubble Mint" panose="02000500000000000000" pitchFamily="2" charset="0"/>
            </a:endParaRPr>
          </a:p>
          <a:p>
            <a:r>
              <a:rPr lang="pt-BR" sz="1400" dirty="0">
                <a:solidFill>
                  <a:schemeClr val="bg1"/>
                </a:solidFill>
                <a:latin typeface="Bubble Mint" panose="02000500000000000000" pitchFamily="2" charset="0"/>
              </a:rPr>
              <a:t>Teclados</a:t>
            </a:r>
          </a:p>
          <a:p>
            <a:endParaRPr lang="pt-BR" sz="1400" dirty="0">
              <a:solidFill>
                <a:schemeClr val="bg1"/>
              </a:solidFill>
              <a:latin typeface="Bubble Mint" panose="02000500000000000000" pitchFamily="2" charset="0"/>
            </a:endParaRPr>
          </a:p>
          <a:p>
            <a:r>
              <a:rPr lang="pt-BR" sz="1400" dirty="0">
                <a:solidFill>
                  <a:schemeClr val="bg1"/>
                </a:solidFill>
                <a:latin typeface="Bubble Mint" panose="02000500000000000000" pitchFamily="2" charset="0"/>
              </a:rPr>
              <a:t>Outros usos – como uma lanterna ou bússola</a:t>
            </a:r>
          </a:p>
          <a:p>
            <a:endParaRPr lang="pt-BR" dirty="0"/>
          </a:p>
        </p:txBody>
      </p:sp>
      <p:sp>
        <p:nvSpPr>
          <p:cNvPr id="37" name="CaixaDeTexto 36">
            <a:extLst>
              <a:ext uri="{FF2B5EF4-FFF2-40B4-BE49-F238E27FC236}">
                <a16:creationId xmlns:a16="http://schemas.microsoft.com/office/drawing/2014/main" id="{E40E4CFB-35E0-3F9D-82F9-01EF85AE69C2}"/>
              </a:ext>
            </a:extLst>
          </p:cNvPr>
          <p:cNvSpPr txBox="1"/>
          <p:nvPr/>
        </p:nvSpPr>
        <p:spPr>
          <a:xfrm>
            <a:off x="8052682" y="3082235"/>
            <a:ext cx="3557062" cy="1600438"/>
          </a:xfrm>
          <a:prstGeom prst="rect">
            <a:avLst/>
          </a:prstGeom>
          <a:noFill/>
        </p:spPr>
        <p:txBody>
          <a:bodyPr wrap="square" rtlCol="0">
            <a:spAutoFit/>
          </a:bodyPr>
          <a:lstStyle/>
          <a:p>
            <a:pPr algn="just"/>
            <a:r>
              <a:rPr lang="pt-BR" sz="1400" dirty="0">
                <a:solidFill>
                  <a:schemeClr val="bg1"/>
                </a:solidFill>
                <a:latin typeface="Bubble Mint" panose="02000500000000000000" pitchFamily="2" charset="0"/>
              </a:rPr>
              <a:t>Aprenda a utilizar diferentes aplicativos.</a:t>
            </a:r>
          </a:p>
          <a:p>
            <a:pPr algn="just"/>
            <a:r>
              <a:rPr lang="pt-BR" sz="1200" dirty="0">
                <a:solidFill>
                  <a:schemeClr val="bg1"/>
                </a:solidFill>
                <a:latin typeface="Bubble Mint" panose="02000500000000000000" pitchFamily="2" charset="0"/>
              </a:rPr>
              <a:t>Entenda e altere as configurações.</a:t>
            </a:r>
          </a:p>
          <a:p>
            <a:pPr algn="just"/>
            <a:endParaRPr lang="pt-BR" sz="1400" dirty="0">
              <a:solidFill>
                <a:schemeClr val="bg1"/>
              </a:solidFill>
              <a:latin typeface="Bubble Mint" panose="02000500000000000000" pitchFamily="2" charset="0"/>
            </a:endParaRPr>
          </a:p>
          <a:p>
            <a:pPr algn="just"/>
            <a:r>
              <a:rPr lang="pt-BR" sz="1400" dirty="0">
                <a:solidFill>
                  <a:schemeClr val="bg1"/>
                </a:solidFill>
                <a:latin typeface="Bubble Mint" panose="02000500000000000000" pitchFamily="2" charset="0"/>
              </a:rPr>
              <a:t>Aprenda a utilizar as redes sociais (Facebook, X/Twitter, Instagram, TikTok) e os aplicativos de mensagens (WhatsApp, </a:t>
            </a:r>
            <a:r>
              <a:rPr lang="pt-BR" sz="1400" dirty="0" err="1">
                <a:solidFill>
                  <a:schemeClr val="bg1"/>
                </a:solidFill>
                <a:latin typeface="Bubble Mint" panose="02000500000000000000" pitchFamily="2" charset="0"/>
              </a:rPr>
              <a:t>Telegram</a:t>
            </a:r>
            <a:r>
              <a:rPr lang="pt-BR" sz="1400" dirty="0">
                <a:solidFill>
                  <a:schemeClr val="bg1"/>
                </a:solidFill>
                <a:latin typeface="Bubble Mint" panose="02000500000000000000" pitchFamily="2" charset="0"/>
              </a:rPr>
              <a:t>) de forma segura.</a:t>
            </a:r>
            <a:endParaRPr lang="pt-BR" dirty="0"/>
          </a:p>
        </p:txBody>
      </p:sp>
      <p:sp>
        <p:nvSpPr>
          <p:cNvPr id="38" name="CaixaDeTexto 37">
            <a:extLst>
              <a:ext uri="{FF2B5EF4-FFF2-40B4-BE49-F238E27FC236}">
                <a16:creationId xmlns:a16="http://schemas.microsoft.com/office/drawing/2014/main" id="{DA3D331B-D890-C275-EFE8-7E2C08450E62}"/>
              </a:ext>
            </a:extLst>
          </p:cNvPr>
          <p:cNvSpPr txBox="1"/>
          <p:nvPr/>
        </p:nvSpPr>
        <p:spPr>
          <a:xfrm>
            <a:off x="8052682" y="4974545"/>
            <a:ext cx="3557062" cy="954107"/>
          </a:xfrm>
          <a:prstGeom prst="rect">
            <a:avLst/>
          </a:prstGeom>
          <a:noFill/>
        </p:spPr>
        <p:txBody>
          <a:bodyPr wrap="square" rtlCol="0">
            <a:spAutoFit/>
          </a:bodyPr>
          <a:lstStyle/>
          <a:p>
            <a:pPr algn="just"/>
            <a:r>
              <a:rPr lang="pt-BR" sz="1400" dirty="0">
                <a:solidFill>
                  <a:schemeClr val="bg1"/>
                </a:solidFill>
                <a:latin typeface="Bubble Mint" panose="02000500000000000000" pitchFamily="2" charset="0"/>
              </a:rPr>
              <a:t>Saiba como distinguir se uma informação é verdadeira ou falsa.</a:t>
            </a:r>
          </a:p>
          <a:p>
            <a:pPr algn="just"/>
            <a:endParaRPr lang="pt-BR" sz="1400" dirty="0">
              <a:solidFill>
                <a:schemeClr val="bg1"/>
              </a:solidFill>
              <a:latin typeface="Bubble Mint" panose="02000500000000000000" pitchFamily="2" charset="0"/>
            </a:endParaRPr>
          </a:p>
          <a:p>
            <a:pPr algn="just"/>
            <a:r>
              <a:rPr lang="pt-BR" sz="1400" dirty="0">
                <a:solidFill>
                  <a:schemeClr val="bg1"/>
                </a:solidFill>
                <a:latin typeface="Bubble Mint" panose="02000500000000000000" pitchFamily="2" charset="0"/>
              </a:rPr>
              <a:t>A informação é genuína e autêntica?</a:t>
            </a:r>
            <a:endParaRPr lang="pt-BR" dirty="0"/>
          </a:p>
        </p:txBody>
      </p:sp>
      <p:pic>
        <p:nvPicPr>
          <p:cNvPr id="6" name="Imagem 5" descr="Uma imagem contendo Interface gráfica do usuário&#10;&#10;Descrição gerada automaticamente">
            <a:extLst>
              <a:ext uri="{FF2B5EF4-FFF2-40B4-BE49-F238E27FC236}">
                <a16:creationId xmlns:a16="http://schemas.microsoft.com/office/drawing/2014/main" id="{176CA470-4B9D-CB93-6BF3-9FE4F6F21CE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8" name="Imagem 7" descr="Interface gráfica do usuário, Aplicativo&#10;&#10;Descrição gerada automaticamente">
            <a:extLst>
              <a:ext uri="{FF2B5EF4-FFF2-40B4-BE49-F238E27FC236}">
                <a16:creationId xmlns:a16="http://schemas.microsoft.com/office/drawing/2014/main" id="{FB477EC6-459F-B7DC-1210-04BFA0E321F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2744134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237747"/>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838200" y="-2225"/>
            <a:ext cx="10515600" cy="1325563"/>
          </a:xfrm>
        </p:spPr>
        <p:txBody>
          <a:bodyPr/>
          <a:lstStyle/>
          <a:p>
            <a:pPr algn="ctr"/>
            <a:r>
              <a:rPr lang="pt-BR" dirty="0">
                <a:solidFill>
                  <a:schemeClr val="bg1"/>
                </a:solidFill>
                <a:latin typeface="Bubble Mint" panose="02000500000000000000" pitchFamily="2" charset="0"/>
              </a:rPr>
              <a:t>O uso de smartphones</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7" name="Retângulo: Cantos Arredondados 6">
            <a:extLst>
              <a:ext uri="{FF2B5EF4-FFF2-40B4-BE49-F238E27FC236}">
                <a16:creationId xmlns:a16="http://schemas.microsoft.com/office/drawing/2014/main" id="{17EAF225-14E3-2E88-0C3A-7ACBBF712DB4}"/>
              </a:ext>
            </a:extLst>
          </p:cNvPr>
          <p:cNvSpPr/>
          <p:nvPr/>
        </p:nvSpPr>
        <p:spPr>
          <a:xfrm>
            <a:off x="251785" y="1497272"/>
            <a:ext cx="11688418" cy="3863455"/>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spaço Reservado para Conteúdo 2">
            <a:extLst>
              <a:ext uri="{FF2B5EF4-FFF2-40B4-BE49-F238E27FC236}">
                <a16:creationId xmlns:a16="http://schemas.microsoft.com/office/drawing/2014/main" id="{74C21F97-59B7-8587-F945-0AD0C1CE030C}"/>
              </a:ext>
            </a:extLst>
          </p:cNvPr>
          <p:cNvSpPr>
            <a:spLocks noGrp="1"/>
          </p:cNvSpPr>
          <p:nvPr>
            <p:ph idx="1"/>
          </p:nvPr>
        </p:nvSpPr>
        <p:spPr>
          <a:xfrm>
            <a:off x="788483" y="1749787"/>
            <a:ext cx="5602057" cy="3358426"/>
          </a:xfrm>
        </p:spPr>
        <p:txBody>
          <a:bodyPr numCol="1">
            <a:noAutofit/>
          </a:bodyPr>
          <a:lstStyle/>
          <a:p>
            <a:pPr marL="0" indent="0">
              <a:buNone/>
            </a:pPr>
            <a:r>
              <a:rPr lang="pt-BR" sz="1600" dirty="0">
                <a:solidFill>
                  <a:schemeClr val="bg1"/>
                </a:solidFill>
                <a:latin typeface="Bubble Mint" panose="02000500000000000000" pitchFamily="2" charset="0"/>
              </a:rPr>
              <a:t>Os smartphones permitem que você se conecte à Internet:</a:t>
            </a:r>
          </a:p>
          <a:p>
            <a:r>
              <a:rPr lang="pt-BR" sz="1400" dirty="0">
                <a:solidFill>
                  <a:schemeClr val="bg1"/>
                </a:solidFill>
                <a:latin typeface="Bubble Mint" panose="02000500000000000000" pitchFamily="2" charset="0"/>
              </a:rPr>
              <a:t>Desde que se encontre na área de cobertura da rede da sua operadora.</a:t>
            </a:r>
          </a:p>
          <a:p>
            <a:r>
              <a:rPr lang="pt-BR" sz="1400" dirty="0">
                <a:solidFill>
                  <a:schemeClr val="bg1"/>
                </a:solidFill>
                <a:latin typeface="Bubble Mint" panose="02000500000000000000" pitchFamily="2" charset="0"/>
              </a:rPr>
              <a:t>Porém eles são mais caros para comprar e usar do que os telefones básicos.</a:t>
            </a:r>
            <a:endParaRPr lang="pt-BR" sz="1600" dirty="0">
              <a:solidFill>
                <a:schemeClr val="bg1"/>
              </a:solidFill>
              <a:latin typeface="Bubble Mint" panose="02000500000000000000" pitchFamily="2" charset="0"/>
            </a:endParaRPr>
          </a:p>
          <a:p>
            <a:pPr marL="0" indent="0">
              <a:buNone/>
            </a:pPr>
            <a:r>
              <a:rPr lang="pt-BR" sz="1600" dirty="0">
                <a:solidFill>
                  <a:schemeClr val="bg1"/>
                </a:solidFill>
                <a:latin typeface="Bubble Mint" panose="02000500000000000000" pitchFamily="2" charset="0"/>
              </a:rPr>
              <a:t>Também podem ser usados para chamadas básicas e mensagens de texto.</a:t>
            </a:r>
          </a:p>
          <a:p>
            <a:pPr marL="0" indent="0">
              <a:buNone/>
            </a:pPr>
            <a:endParaRPr lang="pt-BR" sz="1600" dirty="0">
              <a:solidFill>
                <a:schemeClr val="bg1"/>
              </a:solidFill>
              <a:latin typeface="Bubble Mint" panose="02000500000000000000" pitchFamily="2" charset="0"/>
            </a:endParaRPr>
          </a:p>
          <a:p>
            <a:pPr marL="0" indent="0">
              <a:buNone/>
            </a:pPr>
            <a:r>
              <a:rPr lang="pt-BR" sz="1600" dirty="0">
                <a:solidFill>
                  <a:schemeClr val="bg1"/>
                </a:solidFill>
                <a:latin typeface="Bubble Mint" panose="02000500000000000000" pitchFamily="2" charset="0"/>
              </a:rPr>
              <a:t>Você também pode fazer download de muitos aplicativos (apps) que são executados neles.</a:t>
            </a:r>
          </a:p>
          <a:p>
            <a:r>
              <a:rPr lang="pt-BR" sz="1400" dirty="0">
                <a:solidFill>
                  <a:schemeClr val="bg1"/>
                </a:solidFill>
                <a:latin typeface="Bubble Mint" panose="02000500000000000000" pitchFamily="2" charset="0"/>
              </a:rPr>
              <a:t>Alguns são gratuitos, mas muitos são pagos.</a:t>
            </a:r>
          </a:p>
          <a:p>
            <a:pPr marL="0" indent="0">
              <a:buNone/>
            </a:pPr>
            <a:endParaRPr lang="pt-BR" sz="1600" dirty="0">
              <a:solidFill>
                <a:schemeClr val="bg1"/>
              </a:solidFill>
              <a:latin typeface="Bubble Mint" panose="02000500000000000000" pitchFamily="2" charset="0"/>
            </a:endParaRPr>
          </a:p>
        </p:txBody>
      </p:sp>
      <p:sp>
        <p:nvSpPr>
          <p:cNvPr id="11" name="CaixaDeTexto 10">
            <a:extLst>
              <a:ext uri="{FF2B5EF4-FFF2-40B4-BE49-F238E27FC236}">
                <a16:creationId xmlns:a16="http://schemas.microsoft.com/office/drawing/2014/main" id="{8F19E11B-4B1B-CB97-0B92-CC535A946A42}"/>
              </a:ext>
            </a:extLst>
          </p:cNvPr>
          <p:cNvSpPr txBox="1"/>
          <p:nvPr/>
        </p:nvSpPr>
        <p:spPr>
          <a:xfrm>
            <a:off x="7262177" y="1750631"/>
            <a:ext cx="5083242" cy="2462213"/>
          </a:xfrm>
          <a:prstGeom prst="rect">
            <a:avLst/>
          </a:prstGeom>
          <a:noFill/>
        </p:spPr>
        <p:txBody>
          <a:bodyPr wrap="square" rtlCol="0">
            <a:spAutoFit/>
          </a:bodyPr>
          <a:lstStyle/>
          <a:p>
            <a:pPr marL="0" indent="0">
              <a:buNone/>
            </a:pPr>
            <a:r>
              <a:rPr lang="pt-BR" sz="1600" dirty="0">
                <a:solidFill>
                  <a:schemeClr val="bg1"/>
                </a:solidFill>
                <a:latin typeface="Bubble Mint" panose="02000500000000000000" pitchFamily="2" charset="0"/>
              </a:rPr>
              <a:t>Aplicações e plataformas típicas</a:t>
            </a:r>
          </a:p>
          <a:p>
            <a:pPr marL="285750" indent="-285750">
              <a:buFont typeface="Arial" panose="020B0604020202020204" pitchFamily="34" charset="0"/>
              <a:buChar char="•"/>
            </a:pPr>
            <a:r>
              <a:rPr lang="pt-BR" sz="1400" dirty="0">
                <a:solidFill>
                  <a:schemeClr val="bg1"/>
                </a:solidFill>
                <a:latin typeface="Bubble Mint" panose="02000500000000000000" pitchFamily="2" charset="0"/>
              </a:rPr>
              <a:t>Redes sociais e de mensagens (como WhatsApp, Facebook, Instagram, </a:t>
            </a:r>
            <a:r>
              <a:rPr lang="pt-BR" sz="1400" dirty="0" err="1">
                <a:solidFill>
                  <a:schemeClr val="bg1"/>
                </a:solidFill>
                <a:latin typeface="Bubble Mint" panose="02000500000000000000" pitchFamily="2" charset="0"/>
              </a:rPr>
              <a:t>Telegram</a:t>
            </a:r>
            <a:r>
              <a:rPr lang="pt-BR" sz="1400" dirty="0">
                <a:solidFill>
                  <a:schemeClr val="bg1"/>
                </a:solidFill>
                <a:latin typeface="Bubble Mint" panose="02000500000000000000" pitchFamily="2" charset="0"/>
              </a:rPr>
              <a:t>, TikTok).</a:t>
            </a:r>
          </a:p>
          <a:p>
            <a:pPr marL="628650" lvl="1" indent="-171450">
              <a:buFont typeface="Courier New" panose="02070309020205020404" pitchFamily="49" charset="0"/>
              <a:buChar char="o"/>
            </a:pPr>
            <a:r>
              <a:rPr lang="pt-BR" sz="1200" dirty="0">
                <a:solidFill>
                  <a:schemeClr val="bg1"/>
                </a:solidFill>
                <a:latin typeface="Bubble Mint" panose="02000500000000000000" pitchFamily="2" charset="0"/>
              </a:rPr>
              <a:t>Para comunicar e compartilhar textos, imagens, áudio e vídeo.</a:t>
            </a:r>
          </a:p>
          <a:p>
            <a:pPr marL="285750" indent="-285750">
              <a:buFont typeface="Arial" panose="020B0604020202020204" pitchFamily="34" charset="0"/>
              <a:buChar char="•"/>
            </a:pPr>
            <a:r>
              <a:rPr lang="pt-BR" sz="1400" dirty="0">
                <a:solidFill>
                  <a:schemeClr val="bg1"/>
                </a:solidFill>
                <a:latin typeface="Bubble Mint" panose="02000500000000000000" pitchFamily="2" charset="0"/>
              </a:rPr>
              <a:t>Jogos.</a:t>
            </a:r>
          </a:p>
          <a:p>
            <a:pPr marL="285750" indent="-285750">
              <a:buFont typeface="Arial" panose="020B0604020202020204" pitchFamily="34" charset="0"/>
              <a:buChar char="•"/>
            </a:pPr>
            <a:r>
              <a:rPr lang="pt-BR" sz="1400" dirty="0">
                <a:solidFill>
                  <a:schemeClr val="bg1"/>
                </a:solidFill>
                <a:latin typeface="Bubble Mint" panose="02000500000000000000" pitchFamily="2" charset="0"/>
              </a:rPr>
              <a:t>Assistir a filmes, séries, novelas, esportes.</a:t>
            </a:r>
          </a:p>
          <a:p>
            <a:pPr marL="285750" indent="-285750">
              <a:buFont typeface="Arial" panose="020B0604020202020204" pitchFamily="34" charset="0"/>
              <a:buChar char="•"/>
            </a:pPr>
            <a:r>
              <a:rPr lang="pt-BR" sz="1400" dirty="0">
                <a:solidFill>
                  <a:schemeClr val="bg1"/>
                </a:solidFill>
                <a:latin typeface="Bubble Mint" panose="02000500000000000000" pitchFamily="2" charset="0"/>
              </a:rPr>
              <a:t>Efetuar pagamentos.</a:t>
            </a:r>
          </a:p>
          <a:p>
            <a:pPr marL="285750" indent="-285750">
              <a:buFont typeface="Arial" panose="020B0604020202020204" pitchFamily="34" charset="0"/>
              <a:buChar char="•"/>
            </a:pPr>
            <a:r>
              <a:rPr lang="pt-BR" sz="1400" dirty="0">
                <a:solidFill>
                  <a:schemeClr val="bg1"/>
                </a:solidFill>
                <a:latin typeface="Bubble Mint" panose="02000500000000000000" pitchFamily="2" charset="0"/>
              </a:rPr>
              <a:t>Acessar plataformas e aplicações.</a:t>
            </a:r>
          </a:p>
          <a:p>
            <a:pPr marL="628650" lvl="1" indent="-171450">
              <a:buFont typeface="Courier New" panose="02070309020205020404" pitchFamily="49" charset="0"/>
              <a:buChar char="o"/>
            </a:pPr>
            <a:r>
              <a:rPr lang="pt-BR" sz="1200" dirty="0">
                <a:solidFill>
                  <a:schemeClr val="bg1"/>
                </a:solidFill>
                <a:latin typeface="Bubble Mint" panose="02000500000000000000" pitchFamily="2" charset="0"/>
              </a:rPr>
              <a:t>As configurações de acessibilidade são úteis para pessoas com dificuldades de leitura, aprendizado ou deficiências.</a:t>
            </a:r>
          </a:p>
          <a:p>
            <a:endParaRPr lang="pt-BR" dirty="0"/>
          </a:p>
        </p:txBody>
      </p:sp>
      <p:pic>
        <p:nvPicPr>
          <p:cNvPr id="16" name="Imagem 15" descr="Uma imagem contendo Logotipo&#10;&#10;Descrição gerada automaticamente">
            <a:extLst>
              <a:ext uri="{FF2B5EF4-FFF2-40B4-BE49-F238E27FC236}">
                <a16:creationId xmlns:a16="http://schemas.microsoft.com/office/drawing/2014/main" id="{57325963-3D93-3D38-5026-9C80882F72C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29696" y="1690153"/>
            <a:ext cx="399527" cy="377686"/>
          </a:xfrm>
          <a:prstGeom prst="rect">
            <a:avLst/>
          </a:prstGeom>
        </p:spPr>
      </p:pic>
      <p:pic>
        <p:nvPicPr>
          <p:cNvPr id="17" name="Imagem 16" descr="Uma imagem contendo Logotipo&#10;&#10;Descrição gerada automaticamente">
            <a:extLst>
              <a:ext uri="{FF2B5EF4-FFF2-40B4-BE49-F238E27FC236}">
                <a16:creationId xmlns:a16="http://schemas.microsoft.com/office/drawing/2014/main" id="{59CA473C-CED8-B475-17FD-D658E8CE0D7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29696" y="2852531"/>
            <a:ext cx="399527" cy="377686"/>
          </a:xfrm>
          <a:prstGeom prst="rect">
            <a:avLst/>
          </a:prstGeom>
        </p:spPr>
      </p:pic>
      <p:pic>
        <p:nvPicPr>
          <p:cNvPr id="18" name="Imagem 17" descr="Uma imagem contendo Logotipo&#10;&#10;Descrição gerada automaticamente">
            <a:extLst>
              <a:ext uri="{FF2B5EF4-FFF2-40B4-BE49-F238E27FC236}">
                <a16:creationId xmlns:a16="http://schemas.microsoft.com/office/drawing/2014/main" id="{08977542-BA25-18E6-7B54-71CF27D7637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32989" y="3787059"/>
            <a:ext cx="399527" cy="377686"/>
          </a:xfrm>
          <a:prstGeom prst="rect">
            <a:avLst/>
          </a:prstGeom>
        </p:spPr>
      </p:pic>
      <p:pic>
        <p:nvPicPr>
          <p:cNvPr id="19" name="Imagem 18" descr="Uma imagem contendo Logotipo&#10;&#10;Descrição gerada automaticamente">
            <a:extLst>
              <a:ext uri="{FF2B5EF4-FFF2-40B4-BE49-F238E27FC236}">
                <a16:creationId xmlns:a16="http://schemas.microsoft.com/office/drawing/2014/main" id="{F6A855E2-5EC5-449F-D159-1248AD1948C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902406" y="1720814"/>
            <a:ext cx="399527" cy="377686"/>
          </a:xfrm>
          <a:prstGeom prst="rect">
            <a:avLst/>
          </a:prstGeom>
        </p:spPr>
      </p:pic>
      <p:pic>
        <p:nvPicPr>
          <p:cNvPr id="20" name="Imagem 19" descr="Ícone&#10;&#10;Descrição gerada automaticamente">
            <a:extLst>
              <a:ext uri="{FF2B5EF4-FFF2-40B4-BE49-F238E27FC236}">
                <a16:creationId xmlns:a16="http://schemas.microsoft.com/office/drawing/2014/main" id="{0440FCFA-ED9C-F791-0BFD-2CBD8B757B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75406" y="3992016"/>
            <a:ext cx="2167057" cy="2090392"/>
          </a:xfrm>
          <a:prstGeom prst="rect">
            <a:avLst/>
          </a:prstGeom>
        </p:spPr>
      </p:pic>
      <p:pic>
        <p:nvPicPr>
          <p:cNvPr id="8" name="Imagem 7" descr="Uma imagem contendo Interface gráfica do usuário&#10;&#10;Descrição gerada automaticamente">
            <a:extLst>
              <a:ext uri="{FF2B5EF4-FFF2-40B4-BE49-F238E27FC236}">
                <a16:creationId xmlns:a16="http://schemas.microsoft.com/office/drawing/2014/main" id="{4169603B-4C67-B4DB-3AE6-584AA2D59B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9" name="Imagem 8" descr="Interface gráfica do usuário, Aplicativo&#10;&#10;Descrição gerada automaticamente">
            <a:extLst>
              <a:ext uri="{FF2B5EF4-FFF2-40B4-BE49-F238E27FC236}">
                <a16:creationId xmlns:a16="http://schemas.microsoft.com/office/drawing/2014/main" id="{1C6C7005-F87F-8017-C937-A2C3A96706A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3819043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237747"/>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838200" y="-2225"/>
            <a:ext cx="10515600" cy="1325563"/>
          </a:xfrm>
        </p:spPr>
        <p:txBody>
          <a:bodyPr/>
          <a:lstStyle/>
          <a:p>
            <a:pPr algn="ctr"/>
            <a:r>
              <a:rPr lang="pt-BR" dirty="0">
                <a:solidFill>
                  <a:schemeClr val="bg1"/>
                </a:solidFill>
                <a:latin typeface="Bubble Mint" panose="02000500000000000000" pitchFamily="2" charset="0"/>
              </a:rPr>
              <a:t>Conectividade</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7" name="Retângulo: Cantos Arredondados 6">
            <a:extLst>
              <a:ext uri="{FF2B5EF4-FFF2-40B4-BE49-F238E27FC236}">
                <a16:creationId xmlns:a16="http://schemas.microsoft.com/office/drawing/2014/main" id="{17EAF225-14E3-2E88-0C3A-7ACBBF712DB4}"/>
              </a:ext>
            </a:extLst>
          </p:cNvPr>
          <p:cNvSpPr/>
          <p:nvPr/>
        </p:nvSpPr>
        <p:spPr>
          <a:xfrm>
            <a:off x="2445025" y="1338108"/>
            <a:ext cx="8060626" cy="4884958"/>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spaço Reservado para Conteúdo 2">
            <a:extLst>
              <a:ext uri="{FF2B5EF4-FFF2-40B4-BE49-F238E27FC236}">
                <a16:creationId xmlns:a16="http://schemas.microsoft.com/office/drawing/2014/main" id="{74C21F97-59B7-8587-F945-0AD0C1CE030C}"/>
              </a:ext>
            </a:extLst>
          </p:cNvPr>
          <p:cNvSpPr>
            <a:spLocks noGrp="1"/>
          </p:cNvSpPr>
          <p:nvPr>
            <p:ph idx="1"/>
          </p:nvPr>
        </p:nvSpPr>
        <p:spPr>
          <a:xfrm>
            <a:off x="4754185" y="1620580"/>
            <a:ext cx="5602057" cy="3358426"/>
          </a:xfrm>
        </p:spPr>
        <p:txBody>
          <a:bodyPr numCol="1">
            <a:noAutofit/>
          </a:bodyPr>
          <a:lstStyle/>
          <a:p>
            <a:pPr marL="0" indent="0">
              <a:buNone/>
            </a:pPr>
            <a:r>
              <a:rPr lang="pt-BR" sz="1600" dirty="0">
                <a:solidFill>
                  <a:schemeClr val="bg1"/>
                </a:solidFill>
                <a:latin typeface="Bubble Mint" panose="02000500000000000000" pitchFamily="2" charset="0"/>
              </a:rPr>
              <a:t>Uma rede móvel ou fixa (com ou sem fios) é necessária para acessar a Internet</a:t>
            </a:r>
          </a:p>
          <a:p>
            <a:pPr marL="0" indent="0">
              <a:buNone/>
            </a:pPr>
            <a:endParaRPr lang="pt-BR" sz="1600" dirty="0">
              <a:solidFill>
                <a:schemeClr val="bg1"/>
              </a:solidFill>
              <a:latin typeface="Bubble Mint" panose="02000500000000000000" pitchFamily="2" charset="0"/>
            </a:endParaRPr>
          </a:p>
          <a:p>
            <a:pPr marL="0" indent="0">
              <a:buNone/>
            </a:pPr>
            <a:r>
              <a:rPr lang="pt-BR" sz="1600" dirty="0">
                <a:solidFill>
                  <a:schemeClr val="bg1"/>
                </a:solidFill>
                <a:latin typeface="Bubble Mint" panose="02000500000000000000" pitchFamily="2" charset="0"/>
              </a:rPr>
              <a:t>Conectividade móvel </a:t>
            </a:r>
          </a:p>
          <a:p>
            <a:pPr marL="0" indent="0">
              <a:buNone/>
            </a:pPr>
            <a:r>
              <a:rPr lang="pt-BR" sz="1600" dirty="0">
                <a:solidFill>
                  <a:schemeClr val="bg1"/>
                </a:solidFill>
                <a:latin typeface="Bubble Mint" panose="02000500000000000000" pitchFamily="2" charset="0"/>
              </a:rPr>
              <a:t>Cartão SIM Pré-pago (pagamento antecipado conforme necessário)</a:t>
            </a:r>
          </a:p>
          <a:p>
            <a:pPr marL="0" indent="0">
              <a:buNone/>
            </a:pPr>
            <a:r>
              <a:rPr lang="pt-BR" sz="1600" dirty="0">
                <a:solidFill>
                  <a:schemeClr val="bg1"/>
                </a:solidFill>
                <a:latin typeface="Bubble Mint" panose="02000500000000000000" pitchFamily="2" charset="0"/>
              </a:rPr>
              <a:t>Contrato (em geral, cobrado mensalmente mediante conta bancária). </a:t>
            </a:r>
          </a:p>
          <a:p>
            <a:pPr marL="0" indent="0">
              <a:buNone/>
            </a:pPr>
            <a:r>
              <a:rPr lang="pt-BR" sz="1600" dirty="0">
                <a:solidFill>
                  <a:schemeClr val="bg1"/>
                </a:solidFill>
                <a:latin typeface="Bubble Mint" panose="02000500000000000000" pitchFamily="2" charset="0"/>
              </a:rPr>
              <a:t>Alguns aplicativos são incluídos gratuitamente (como WhatsApp e Facebook) </a:t>
            </a:r>
          </a:p>
          <a:p>
            <a:pPr marL="0" indent="0">
              <a:buNone/>
            </a:pPr>
            <a:endParaRPr lang="pt-BR" sz="1600" dirty="0">
              <a:solidFill>
                <a:schemeClr val="bg1"/>
              </a:solidFill>
              <a:latin typeface="Bubble Mint" panose="02000500000000000000" pitchFamily="2" charset="0"/>
            </a:endParaRPr>
          </a:p>
          <a:p>
            <a:pPr marL="0" indent="0">
              <a:buNone/>
            </a:pPr>
            <a:endParaRPr lang="pt-BR" sz="1600" dirty="0">
              <a:solidFill>
                <a:schemeClr val="bg1"/>
              </a:solidFill>
              <a:latin typeface="Bubble Mint" panose="02000500000000000000" pitchFamily="2" charset="0"/>
            </a:endParaRPr>
          </a:p>
          <a:p>
            <a:pPr marL="0" indent="0">
              <a:buNone/>
            </a:pPr>
            <a:endParaRPr lang="pt-BR" sz="1600" dirty="0">
              <a:solidFill>
                <a:schemeClr val="bg1"/>
              </a:solidFill>
              <a:latin typeface="Bubble Mint" panose="02000500000000000000" pitchFamily="2" charset="0"/>
            </a:endParaRPr>
          </a:p>
        </p:txBody>
      </p:sp>
      <p:sp>
        <p:nvSpPr>
          <p:cNvPr id="11" name="CaixaDeTexto 10">
            <a:extLst>
              <a:ext uri="{FF2B5EF4-FFF2-40B4-BE49-F238E27FC236}">
                <a16:creationId xmlns:a16="http://schemas.microsoft.com/office/drawing/2014/main" id="{8F19E11B-4B1B-CB97-0B92-CC535A946A42}"/>
              </a:ext>
            </a:extLst>
          </p:cNvPr>
          <p:cNvSpPr txBox="1"/>
          <p:nvPr/>
        </p:nvSpPr>
        <p:spPr>
          <a:xfrm>
            <a:off x="4803902" y="4308754"/>
            <a:ext cx="5552340" cy="2092881"/>
          </a:xfrm>
          <a:prstGeom prst="rect">
            <a:avLst/>
          </a:prstGeom>
          <a:noFill/>
        </p:spPr>
        <p:txBody>
          <a:bodyPr wrap="square" rtlCol="0">
            <a:spAutoFit/>
          </a:bodyPr>
          <a:lstStyle/>
          <a:p>
            <a:pPr marL="0" indent="0">
              <a:buNone/>
            </a:pPr>
            <a:r>
              <a:rPr lang="pt-BR" sz="1600" dirty="0">
                <a:solidFill>
                  <a:schemeClr val="bg1"/>
                </a:solidFill>
                <a:latin typeface="Bubble Mint" panose="02000500000000000000" pitchFamily="2" charset="0"/>
              </a:rPr>
              <a:t>Conectividade sem fio </a:t>
            </a:r>
          </a:p>
          <a:p>
            <a:pPr marL="0" indent="0">
              <a:buNone/>
            </a:pPr>
            <a:r>
              <a:rPr lang="pt-BR" sz="1600" dirty="0">
                <a:solidFill>
                  <a:schemeClr val="bg1"/>
                </a:solidFill>
                <a:latin typeface="Bubble Mint" panose="02000500000000000000" pitchFamily="2" charset="0"/>
              </a:rPr>
              <a:t>Pontos de acesso Wi-Fi gratuitos </a:t>
            </a:r>
          </a:p>
          <a:p>
            <a:pPr marL="0" indent="0">
              <a:buNone/>
            </a:pPr>
            <a:r>
              <a:rPr lang="pt-BR" sz="1600" dirty="0">
                <a:solidFill>
                  <a:schemeClr val="bg1"/>
                </a:solidFill>
                <a:latin typeface="Bubble Mint" panose="02000500000000000000" pitchFamily="2" charset="0"/>
              </a:rPr>
              <a:t>Muitas cidades têm pontos gratuitos de acesso a WiFi</a:t>
            </a:r>
          </a:p>
          <a:p>
            <a:pPr marL="0" indent="0">
              <a:buNone/>
            </a:pPr>
            <a:r>
              <a:rPr lang="pt-BR" sz="1600" dirty="0">
                <a:solidFill>
                  <a:schemeClr val="bg1"/>
                </a:solidFill>
                <a:latin typeface="Bubble Mint" panose="02000500000000000000" pitchFamily="2" charset="0"/>
              </a:rPr>
              <a:t>Frequentemente fornecido por cafés</a:t>
            </a:r>
          </a:p>
          <a:p>
            <a:pPr marL="0" indent="0">
              <a:buNone/>
            </a:pPr>
            <a:endParaRPr lang="pt-BR" sz="1600" dirty="0">
              <a:solidFill>
                <a:schemeClr val="bg1"/>
              </a:solidFill>
              <a:latin typeface="Bubble Mint" panose="02000500000000000000" pitchFamily="2" charset="0"/>
            </a:endParaRPr>
          </a:p>
          <a:p>
            <a:pPr marL="0" indent="0">
              <a:buNone/>
            </a:pPr>
            <a:r>
              <a:rPr lang="pt-BR" sz="1600" dirty="0">
                <a:solidFill>
                  <a:schemeClr val="bg1"/>
                </a:solidFill>
                <a:latin typeface="Bubble Mint" panose="02000500000000000000" pitchFamily="2" charset="0"/>
              </a:rPr>
              <a:t> Também é possível conectar-se a uma rede paga, caso uma gratuita não esteja disponível.</a:t>
            </a:r>
          </a:p>
          <a:p>
            <a:endParaRPr lang="pt-BR" dirty="0"/>
          </a:p>
        </p:txBody>
      </p:sp>
      <p:pic>
        <p:nvPicPr>
          <p:cNvPr id="16" name="Imagem 15" descr="Uma imagem contendo Logotipo&#10;&#10;Descrição gerada automaticamente">
            <a:extLst>
              <a:ext uri="{FF2B5EF4-FFF2-40B4-BE49-F238E27FC236}">
                <a16:creationId xmlns:a16="http://schemas.microsoft.com/office/drawing/2014/main" id="{57325963-3D93-3D38-5026-9C80882F72C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395398" y="1560946"/>
            <a:ext cx="399527" cy="377686"/>
          </a:xfrm>
          <a:prstGeom prst="rect">
            <a:avLst/>
          </a:prstGeom>
        </p:spPr>
      </p:pic>
      <p:pic>
        <p:nvPicPr>
          <p:cNvPr id="17" name="Imagem 16" descr="Uma imagem contendo Logotipo&#10;&#10;Descrição gerada automaticamente">
            <a:extLst>
              <a:ext uri="{FF2B5EF4-FFF2-40B4-BE49-F238E27FC236}">
                <a16:creationId xmlns:a16="http://schemas.microsoft.com/office/drawing/2014/main" id="{59CA473C-CED8-B475-17FD-D658E8CE0D7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395398" y="2450373"/>
            <a:ext cx="399527" cy="377686"/>
          </a:xfrm>
          <a:prstGeom prst="rect">
            <a:avLst/>
          </a:prstGeom>
        </p:spPr>
      </p:pic>
      <p:pic>
        <p:nvPicPr>
          <p:cNvPr id="18" name="Imagem 17" descr="Uma imagem contendo Logotipo&#10;&#10;Descrição gerada automaticamente">
            <a:extLst>
              <a:ext uri="{FF2B5EF4-FFF2-40B4-BE49-F238E27FC236}">
                <a16:creationId xmlns:a16="http://schemas.microsoft.com/office/drawing/2014/main" id="{08977542-BA25-18E6-7B54-71CF27D7637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395398" y="5490747"/>
            <a:ext cx="399527" cy="377686"/>
          </a:xfrm>
          <a:prstGeom prst="rect">
            <a:avLst/>
          </a:prstGeom>
        </p:spPr>
      </p:pic>
      <p:pic>
        <p:nvPicPr>
          <p:cNvPr id="19" name="Imagem 18" descr="Uma imagem contendo Logotipo&#10;&#10;Descrição gerada automaticamente">
            <a:extLst>
              <a:ext uri="{FF2B5EF4-FFF2-40B4-BE49-F238E27FC236}">
                <a16:creationId xmlns:a16="http://schemas.microsoft.com/office/drawing/2014/main" id="{F6A855E2-5EC5-449F-D159-1248AD1948C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395398" y="4266194"/>
            <a:ext cx="399527" cy="377686"/>
          </a:xfrm>
          <a:prstGeom prst="rect">
            <a:avLst/>
          </a:prstGeom>
        </p:spPr>
      </p:pic>
      <p:pic>
        <p:nvPicPr>
          <p:cNvPr id="6" name="Imagem 5" descr="Logotipo&#10;&#10;Descrição gerada automaticamente">
            <a:extLst>
              <a:ext uri="{FF2B5EF4-FFF2-40B4-BE49-F238E27FC236}">
                <a16:creationId xmlns:a16="http://schemas.microsoft.com/office/drawing/2014/main" id="{6D845DDA-01E6-F647-7631-FB3835A06AE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5400000">
            <a:off x="408027" y="2687587"/>
            <a:ext cx="4848301" cy="2092881"/>
          </a:xfrm>
          <a:prstGeom prst="rect">
            <a:avLst/>
          </a:prstGeom>
        </p:spPr>
      </p:pic>
      <p:pic>
        <p:nvPicPr>
          <p:cNvPr id="9" name="Imagem 8" descr="Uma imagem contendo Interface gráfica do usuário&#10;&#10;Descrição gerada automaticamente">
            <a:extLst>
              <a:ext uri="{FF2B5EF4-FFF2-40B4-BE49-F238E27FC236}">
                <a16:creationId xmlns:a16="http://schemas.microsoft.com/office/drawing/2014/main" id="{F5767583-70A9-1133-F59C-2532F25A4F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2" name="Imagem 11" descr="Interface gráfica do usuário, Aplicativo&#10;&#10;Descrição gerada automaticamente">
            <a:extLst>
              <a:ext uri="{FF2B5EF4-FFF2-40B4-BE49-F238E27FC236}">
                <a16:creationId xmlns:a16="http://schemas.microsoft.com/office/drawing/2014/main" id="{80F4AB2C-242D-7C46-DCB3-1E54F9FA0B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3474929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237747"/>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838200" y="-2225"/>
            <a:ext cx="10515600" cy="1325563"/>
          </a:xfrm>
        </p:spPr>
        <p:txBody>
          <a:bodyPr/>
          <a:lstStyle/>
          <a:p>
            <a:pPr algn="ctr"/>
            <a:r>
              <a:rPr lang="pt-BR" dirty="0">
                <a:solidFill>
                  <a:schemeClr val="bg1"/>
                </a:solidFill>
                <a:latin typeface="Bubble Mint" panose="02000500000000000000" pitchFamily="2" charset="0"/>
              </a:rPr>
              <a:t>Conectar-se à internet</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7" name="Retângulo: Cantos Arredondados 6">
            <a:extLst>
              <a:ext uri="{FF2B5EF4-FFF2-40B4-BE49-F238E27FC236}">
                <a16:creationId xmlns:a16="http://schemas.microsoft.com/office/drawing/2014/main" id="{17EAF225-14E3-2E88-0C3A-7ACBBF712DB4}"/>
              </a:ext>
            </a:extLst>
          </p:cNvPr>
          <p:cNvSpPr/>
          <p:nvPr/>
        </p:nvSpPr>
        <p:spPr>
          <a:xfrm>
            <a:off x="2050773" y="1563310"/>
            <a:ext cx="8060626" cy="4476295"/>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spaço Reservado para Conteúdo 2">
            <a:extLst>
              <a:ext uri="{FF2B5EF4-FFF2-40B4-BE49-F238E27FC236}">
                <a16:creationId xmlns:a16="http://schemas.microsoft.com/office/drawing/2014/main" id="{74C21F97-59B7-8587-F945-0AD0C1CE030C}"/>
              </a:ext>
            </a:extLst>
          </p:cNvPr>
          <p:cNvSpPr>
            <a:spLocks noGrp="1"/>
          </p:cNvSpPr>
          <p:nvPr>
            <p:ph idx="1"/>
          </p:nvPr>
        </p:nvSpPr>
        <p:spPr>
          <a:xfrm>
            <a:off x="2701085" y="1845782"/>
            <a:ext cx="8652715" cy="3358426"/>
          </a:xfrm>
        </p:spPr>
        <p:txBody>
          <a:bodyPr numCol="1">
            <a:noAutofit/>
          </a:bodyPr>
          <a:lstStyle/>
          <a:p>
            <a:pPr marL="0" indent="0">
              <a:lnSpc>
                <a:spcPct val="100000"/>
              </a:lnSpc>
              <a:buNone/>
            </a:pPr>
            <a:r>
              <a:rPr lang="pt-BR" sz="1600" dirty="0">
                <a:solidFill>
                  <a:schemeClr val="bg1"/>
                </a:solidFill>
                <a:latin typeface="Bubble Mint" panose="02000500000000000000" pitchFamily="2" charset="0"/>
              </a:rPr>
              <a:t>O que é a Internet (ou a Net)?</a:t>
            </a:r>
          </a:p>
          <a:p>
            <a:pPr>
              <a:lnSpc>
                <a:spcPct val="100000"/>
              </a:lnSpc>
            </a:pPr>
            <a:r>
              <a:rPr lang="pt-BR" sz="1400" dirty="0">
                <a:solidFill>
                  <a:schemeClr val="bg1"/>
                </a:solidFill>
                <a:latin typeface="Bubble Mint" panose="02000500000000000000" pitchFamily="2" charset="0"/>
              </a:rPr>
              <a:t>É o sistema global de computadores conectados que você pode acessar quando estiver "online".</a:t>
            </a:r>
            <a:endParaRPr lang="pt-BR" sz="1600" dirty="0">
              <a:solidFill>
                <a:schemeClr val="bg1"/>
              </a:solidFill>
              <a:latin typeface="Bubble Mint" panose="02000500000000000000" pitchFamily="2" charset="0"/>
            </a:endParaRPr>
          </a:p>
          <a:p>
            <a:pPr marL="0" indent="0">
              <a:lnSpc>
                <a:spcPct val="100000"/>
              </a:lnSpc>
              <a:buNone/>
            </a:pPr>
            <a:r>
              <a:rPr lang="pt-BR" sz="1600" dirty="0">
                <a:solidFill>
                  <a:schemeClr val="bg1"/>
                </a:solidFill>
                <a:latin typeface="Bubble Mint" panose="02000500000000000000" pitchFamily="2" charset="0"/>
              </a:rPr>
              <a:t>O que é a World </a:t>
            </a:r>
            <a:r>
              <a:rPr lang="pt-BR" sz="1600" dirty="0" err="1">
                <a:solidFill>
                  <a:schemeClr val="bg1"/>
                </a:solidFill>
                <a:latin typeface="Bubble Mint" panose="02000500000000000000" pitchFamily="2" charset="0"/>
              </a:rPr>
              <a:t>Wide</a:t>
            </a:r>
            <a:r>
              <a:rPr lang="pt-BR" sz="1600" dirty="0">
                <a:solidFill>
                  <a:schemeClr val="bg1"/>
                </a:solidFill>
                <a:latin typeface="Bubble Mint" panose="02000500000000000000" pitchFamily="2" charset="0"/>
              </a:rPr>
              <a:t> Web (ou Web)?</a:t>
            </a:r>
          </a:p>
          <a:p>
            <a:pPr>
              <a:lnSpc>
                <a:spcPct val="100000"/>
              </a:lnSpc>
            </a:pPr>
            <a:r>
              <a:rPr lang="pt-BR" sz="1400" dirty="0">
                <a:solidFill>
                  <a:schemeClr val="bg1"/>
                </a:solidFill>
                <a:latin typeface="Bubble Mint" panose="02000500000000000000" pitchFamily="2" charset="0"/>
              </a:rPr>
              <a:t>São as páginas e informações que você pode visualizar ao conectar-se à Internet.</a:t>
            </a:r>
            <a:endParaRPr lang="pt-BR" sz="1600" dirty="0">
              <a:solidFill>
                <a:schemeClr val="bg1"/>
              </a:solidFill>
              <a:latin typeface="Bubble Mint" panose="02000500000000000000" pitchFamily="2" charset="0"/>
            </a:endParaRPr>
          </a:p>
          <a:p>
            <a:pPr marL="0" indent="0">
              <a:lnSpc>
                <a:spcPct val="100000"/>
              </a:lnSpc>
              <a:buNone/>
            </a:pPr>
            <a:r>
              <a:rPr lang="pt-BR" sz="1600" dirty="0">
                <a:solidFill>
                  <a:schemeClr val="bg1"/>
                </a:solidFill>
                <a:latin typeface="Bubble Mint" panose="02000500000000000000" pitchFamily="2" charset="0"/>
              </a:rPr>
              <a:t>Conectividade por meio de redes móveis e Wi-Fi:</a:t>
            </a:r>
          </a:p>
          <a:p>
            <a:pPr>
              <a:lnSpc>
                <a:spcPct val="100000"/>
              </a:lnSpc>
            </a:pPr>
            <a:r>
              <a:rPr lang="pt-BR" sz="1400" dirty="0">
                <a:solidFill>
                  <a:schemeClr val="bg1"/>
                </a:solidFill>
                <a:latin typeface="Bubble Mint" panose="02000500000000000000" pitchFamily="2" charset="0"/>
              </a:rPr>
              <a:t>Pacote de dados móveis</a:t>
            </a:r>
          </a:p>
          <a:p>
            <a:pPr>
              <a:lnSpc>
                <a:spcPct val="100000"/>
              </a:lnSpc>
            </a:pPr>
            <a:r>
              <a:rPr lang="pt-BR" sz="1400" dirty="0">
                <a:solidFill>
                  <a:schemeClr val="bg1"/>
                </a:solidFill>
                <a:latin typeface="Bubble Mint" panose="02000500000000000000" pitchFamily="2" charset="0"/>
              </a:rPr>
              <a:t>Use Wi-Fi (mas lembre-se dos problemas de segurança de dados)</a:t>
            </a:r>
          </a:p>
          <a:p>
            <a:pPr lvl="1">
              <a:lnSpc>
                <a:spcPct val="100000"/>
              </a:lnSpc>
              <a:buFont typeface="Courier New" panose="02070309020205020404" pitchFamily="49" charset="0"/>
              <a:buChar char="o"/>
            </a:pPr>
            <a:r>
              <a:rPr lang="pt-BR" sz="800" dirty="0">
                <a:solidFill>
                  <a:schemeClr val="bg1"/>
                </a:solidFill>
                <a:latin typeface="Bubble Mint" panose="02000500000000000000" pitchFamily="2" charset="0"/>
              </a:rPr>
              <a:t>Redes Wi-Fi públicas (por vezes, gratuitas, como em aeroportos ou edifícios governamentais) e privadas).</a:t>
            </a:r>
            <a:endParaRPr lang="pt-BR" sz="1200" dirty="0">
              <a:solidFill>
                <a:schemeClr val="bg1"/>
              </a:solidFill>
              <a:latin typeface="Bubble Mint" panose="02000500000000000000" pitchFamily="2" charset="0"/>
            </a:endParaRPr>
          </a:p>
          <a:p>
            <a:pPr marL="0" indent="0">
              <a:lnSpc>
                <a:spcPct val="100000"/>
              </a:lnSpc>
              <a:buNone/>
            </a:pPr>
            <a:r>
              <a:rPr lang="pt-BR" sz="1600" dirty="0">
                <a:solidFill>
                  <a:schemeClr val="bg1"/>
                </a:solidFill>
                <a:latin typeface="Bubble Mint" panose="02000500000000000000" pitchFamily="2" charset="0"/>
              </a:rPr>
              <a:t>Pesquisar na Web usando navegadores:</a:t>
            </a:r>
          </a:p>
          <a:p>
            <a:pPr>
              <a:lnSpc>
                <a:spcPct val="100000"/>
              </a:lnSpc>
            </a:pPr>
            <a:r>
              <a:rPr lang="pt-BR" sz="1400" dirty="0">
                <a:solidFill>
                  <a:schemeClr val="bg1"/>
                </a:solidFill>
                <a:latin typeface="Bubble Mint" panose="02000500000000000000" pitchFamily="2" charset="0"/>
              </a:rPr>
              <a:t>Populares como o Chrome (Google), Safari, Firefox, </a:t>
            </a:r>
            <a:r>
              <a:rPr lang="pt-BR" sz="1400" dirty="0" err="1">
                <a:solidFill>
                  <a:schemeClr val="bg1"/>
                </a:solidFill>
                <a:latin typeface="Bubble Mint" panose="02000500000000000000" pitchFamily="2" charset="0"/>
              </a:rPr>
              <a:t>DuckDuckGo</a:t>
            </a:r>
            <a:endParaRPr lang="pt-BR" sz="1600" dirty="0">
              <a:solidFill>
                <a:schemeClr val="bg1"/>
              </a:solidFill>
              <a:latin typeface="Bubble Mint" panose="02000500000000000000" pitchFamily="2" charset="0"/>
            </a:endParaRPr>
          </a:p>
          <a:p>
            <a:pPr marL="0" indent="0">
              <a:lnSpc>
                <a:spcPct val="100000"/>
              </a:lnSpc>
              <a:buNone/>
            </a:pPr>
            <a:r>
              <a:rPr lang="pt-BR" sz="1600" dirty="0">
                <a:solidFill>
                  <a:schemeClr val="bg1"/>
                </a:solidFill>
                <a:latin typeface="Bubble Mint" panose="02000500000000000000" pitchFamily="2" charset="0"/>
              </a:rPr>
              <a:t>Interagir: usando voz, texto e vídeo por meio de aplicativos (apps).</a:t>
            </a:r>
          </a:p>
          <a:p>
            <a:pPr>
              <a:lnSpc>
                <a:spcPct val="100000"/>
              </a:lnSpc>
            </a:pPr>
            <a:r>
              <a:rPr lang="pt-BR" sz="1400" dirty="0">
                <a:solidFill>
                  <a:schemeClr val="bg1"/>
                </a:solidFill>
                <a:latin typeface="Bubble Mint" panose="02000500000000000000" pitchFamily="2" charset="0"/>
              </a:rPr>
              <a:t>Alfabetização digital e informacional.</a:t>
            </a:r>
          </a:p>
          <a:p>
            <a:pPr marL="0" indent="0">
              <a:lnSpc>
                <a:spcPct val="100000"/>
              </a:lnSpc>
              <a:buNone/>
            </a:pPr>
            <a:endParaRPr lang="pt-BR" sz="1600" dirty="0">
              <a:solidFill>
                <a:schemeClr val="bg1"/>
              </a:solidFill>
              <a:latin typeface="Bubble Mint" panose="02000500000000000000" pitchFamily="2" charset="0"/>
            </a:endParaRPr>
          </a:p>
          <a:p>
            <a:pPr marL="0" indent="0">
              <a:buNone/>
            </a:pPr>
            <a:endParaRPr lang="pt-BR" sz="1600" dirty="0">
              <a:solidFill>
                <a:schemeClr val="bg1"/>
              </a:solidFill>
              <a:latin typeface="Bubble Mint" panose="02000500000000000000" pitchFamily="2" charset="0"/>
            </a:endParaRPr>
          </a:p>
        </p:txBody>
      </p:sp>
      <p:pic>
        <p:nvPicPr>
          <p:cNvPr id="16" name="Imagem 15" descr="Uma imagem contendo Logotipo&#10;&#10;Descrição gerada automaticamente">
            <a:extLst>
              <a:ext uri="{FF2B5EF4-FFF2-40B4-BE49-F238E27FC236}">
                <a16:creationId xmlns:a16="http://schemas.microsoft.com/office/drawing/2014/main" id="{57325963-3D93-3D38-5026-9C80882F72C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301558" y="1806026"/>
            <a:ext cx="399527" cy="377686"/>
          </a:xfrm>
          <a:prstGeom prst="rect">
            <a:avLst/>
          </a:prstGeom>
        </p:spPr>
      </p:pic>
      <p:pic>
        <p:nvPicPr>
          <p:cNvPr id="17" name="Imagem 16" descr="Uma imagem contendo Logotipo&#10;&#10;Descrição gerada automaticamente">
            <a:extLst>
              <a:ext uri="{FF2B5EF4-FFF2-40B4-BE49-F238E27FC236}">
                <a16:creationId xmlns:a16="http://schemas.microsoft.com/office/drawing/2014/main" id="{59CA473C-CED8-B475-17FD-D658E8CE0D7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301558" y="2516548"/>
            <a:ext cx="399527" cy="377686"/>
          </a:xfrm>
          <a:prstGeom prst="rect">
            <a:avLst/>
          </a:prstGeom>
        </p:spPr>
      </p:pic>
      <p:pic>
        <p:nvPicPr>
          <p:cNvPr id="18" name="Imagem 17" descr="Uma imagem contendo Logotipo&#10;&#10;Descrição gerada automaticamente">
            <a:extLst>
              <a:ext uri="{FF2B5EF4-FFF2-40B4-BE49-F238E27FC236}">
                <a16:creationId xmlns:a16="http://schemas.microsoft.com/office/drawing/2014/main" id="{08977542-BA25-18E6-7B54-71CF27D7637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301558" y="3241894"/>
            <a:ext cx="399527" cy="377686"/>
          </a:xfrm>
          <a:prstGeom prst="rect">
            <a:avLst/>
          </a:prstGeom>
        </p:spPr>
      </p:pic>
      <p:pic>
        <p:nvPicPr>
          <p:cNvPr id="19" name="Imagem 18" descr="Uma imagem contendo Logotipo&#10;&#10;Descrição gerada automaticamente">
            <a:extLst>
              <a:ext uri="{FF2B5EF4-FFF2-40B4-BE49-F238E27FC236}">
                <a16:creationId xmlns:a16="http://schemas.microsoft.com/office/drawing/2014/main" id="{F6A855E2-5EC5-449F-D159-1248AD1948C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301558" y="4451640"/>
            <a:ext cx="399527" cy="377686"/>
          </a:xfrm>
          <a:prstGeom prst="rect">
            <a:avLst/>
          </a:prstGeom>
        </p:spPr>
      </p:pic>
      <p:pic>
        <p:nvPicPr>
          <p:cNvPr id="3" name="Imagem 2" descr="Uma imagem contendo Logotipo&#10;&#10;Descrição gerada automaticamente">
            <a:extLst>
              <a:ext uri="{FF2B5EF4-FFF2-40B4-BE49-F238E27FC236}">
                <a16:creationId xmlns:a16="http://schemas.microsoft.com/office/drawing/2014/main" id="{D87B3A9F-F89C-843A-4810-5529EF63451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145499">
            <a:off x="7960431" y="2330243"/>
            <a:ext cx="4803503" cy="3967569"/>
          </a:xfrm>
          <a:prstGeom prst="rect">
            <a:avLst/>
          </a:prstGeom>
        </p:spPr>
      </p:pic>
      <p:pic>
        <p:nvPicPr>
          <p:cNvPr id="9" name="Imagem 8" descr="Uma imagem contendo Logotipo&#10;&#10;Descrição gerada automaticamente">
            <a:extLst>
              <a:ext uri="{FF2B5EF4-FFF2-40B4-BE49-F238E27FC236}">
                <a16:creationId xmlns:a16="http://schemas.microsoft.com/office/drawing/2014/main" id="{50DC1658-7EA2-E71C-1857-3D5A4B42B73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392550">
            <a:off x="110748" y="-292420"/>
            <a:ext cx="2763372" cy="2282474"/>
          </a:xfrm>
          <a:prstGeom prst="rect">
            <a:avLst/>
          </a:prstGeom>
        </p:spPr>
      </p:pic>
      <p:pic>
        <p:nvPicPr>
          <p:cNvPr id="8" name="Imagem 7" descr="Uma imagem contendo Interface gráfica do usuário&#10;&#10;Descrição gerada automaticamente">
            <a:extLst>
              <a:ext uri="{FF2B5EF4-FFF2-40B4-BE49-F238E27FC236}">
                <a16:creationId xmlns:a16="http://schemas.microsoft.com/office/drawing/2014/main" id="{DB70EED7-DE19-717C-E27A-E3B82CB698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1" name="Imagem 10" descr="Interface gráfica do usuário, Aplicativo&#10;&#10;Descrição gerada automaticamente">
            <a:extLst>
              <a:ext uri="{FF2B5EF4-FFF2-40B4-BE49-F238E27FC236}">
                <a16:creationId xmlns:a16="http://schemas.microsoft.com/office/drawing/2014/main" id="{7A705232-5093-2697-88B0-701558D690C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2400272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632A2576-EB3A-AD72-4C6E-E668CC6E766E}"/>
              </a:ext>
            </a:extLst>
          </p:cNvPr>
          <p:cNvSpPr txBox="1">
            <a:spLocks/>
          </p:cNvSpPr>
          <p:nvPr/>
        </p:nvSpPr>
        <p:spPr>
          <a:xfrm>
            <a:off x="643054" y="2429581"/>
            <a:ext cx="6373091" cy="16557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b="1" kern="100" dirty="0">
                <a:latin typeface="Calibri" panose="020F0502020204030204" pitchFamily="34" charset="0"/>
                <a:ea typeface="Aptos" panose="020B0004020202020204" pitchFamily="34" charset="0"/>
                <a:cs typeface="Times New Roman (Body CS)"/>
              </a:rPr>
              <a:t>Aproveite esta oportunidade para fazer perguntas e garantir que você entende as noções </a:t>
            </a:r>
            <a:r>
              <a:rPr lang="pt-BR" b="1" kern="100" dirty="0">
                <a:solidFill>
                  <a:srgbClr val="8D3B2F"/>
                </a:solidFill>
                <a:latin typeface="Calibri" panose="020F0502020204030204" pitchFamily="34" charset="0"/>
                <a:ea typeface="Aptos" panose="020B0004020202020204" pitchFamily="34" charset="0"/>
                <a:cs typeface="Times New Roman (Body CS)"/>
              </a:rPr>
              <a:t>básicas</a:t>
            </a:r>
            <a:r>
              <a:rPr lang="pt-BR" b="1" kern="100" dirty="0">
                <a:latin typeface="Calibri" panose="020F0502020204030204" pitchFamily="34" charset="0"/>
                <a:ea typeface="Aptos" panose="020B0004020202020204" pitchFamily="34" charset="0"/>
                <a:cs typeface="Times New Roman (Body CS)"/>
              </a:rPr>
              <a:t> do uso das tecnologias digitais!</a:t>
            </a:r>
            <a:endParaRPr lang="en-GB" kern="100" dirty="0">
              <a:latin typeface="Arial" panose="020B0604020202020204" pitchFamily="34" charset="0"/>
              <a:ea typeface="Aptos" panose="020B0004020202020204" pitchFamily="34" charset="0"/>
              <a:cs typeface="Times New Roman (Body CS)"/>
            </a:endParaRPr>
          </a:p>
        </p:txBody>
      </p:sp>
      <p:pic>
        <p:nvPicPr>
          <p:cNvPr id="6" name="Picture 2" descr="Discussion Images | Free Vectors, Stock Photos &amp; PSD">
            <a:extLst>
              <a:ext uri="{FF2B5EF4-FFF2-40B4-BE49-F238E27FC236}">
                <a16:creationId xmlns:a16="http://schemas.microsoft.com/office/drawing/2014/main" id="{44BED08B-716F-CDEC-5B39-8C052223D8E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7610544" y="3075149"/>
            <a:ext cx="3598799" cy="2359152"/>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a:extLst>
              <a:ext uri="{FF2B5EF4-FFF2-40B4-BE49-F238E27FC236}">
                <a16:creationId xmlns:a16="http://schemas.microsoft.com/office/drawing/2014/main" id="{D1B2FCC2-4F8A-3F9A-93F1-9ED441E3AE9F}"/>
              </a:ext>
            </a:extLst>
          </p:cNvPr>
          <p:cNvSpPr/>
          <p:nvPr/>
        </p:nvSpPr>
        <p:spPr>
          <a:xfrm>
            <a:off x="0" y="237747"/>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itle 3">
            <a:extLst>
              <a:ext uri="{FF2B5EF4-FFF2-40B4-BE49-F238E27FC236}">
                <a16:creationId xmlns:a16="http://schemas.microsoft.com/office/drawing/2014/main" id="{2AEE851B-2C24-F6FF-05A5-7506395BD05A}"/>
              </a:ext>
            </a:extLst>
          </p:cNvPr>
          <p:cNvSpPr txBox="1">
            <a:spLocks/>
          </p:cNvSpPr>
          <p:nvPr/>
        </p:nvSpPr>
        <p:spPr>
          <a:xfrm>
            <a:off x="836342" y="156118"/>
            <a:ext cx="9757317" cy="139390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7200" kern="100" dirty="0">
                <a:solidFill>
                  <a:schemeClr val="bg1"/>
                </a:solidFill>
                <a:latin typeface="Calibri" panose="020F0502020204030204" pitchFamily="34" charset="0"/>
                <a:ea typeface="Aptos" panose="020B0004020202020204" pitchFamily="34" charset="0"/>
                <a:cs typeface="Times New Roman (Body CS)"/>
              </a:rPr>
              <a:t>Discussão</a:t>
            </a:r>
            <a:endParaRPr lang="en-US" sz="7200" dirty="0">
              <a:latin typeface="+mn-lt"/>
            </a:endParaRPr>
          </a:p>
        </p:txBody>
      </p:sp>
      <p:sp>
        <p:nvSpPr>
          <p:cNvPr id="9" name="CaixaDeTexto 8">
            <a:extLst>
              <a:ext uri="{FF2B5EF4-FFF2-40B4-BE49-F238E27FC236}">
                <a16:creationId xmlns:a16="http://schemas.microsoft.com/office/drawing/2014/main" id="{AD7A9FA6-9F72-2207-5259-4C69CB176413}"/>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11" name="Imagem 10" descr="Uma imagem contendo Interface gráfica do usuário&#10;&#10;Descrição gerada automaticamente">
            <a:extLst>
              <a:ext uri="{FF2B5EF4-FFF2-40B4-BE49-F238E27FC236}">
                <a16:creationId xmlns:a16="http://schemas.microsoft.com/office/drawing/2014/main" id="{3F199E39-55BA-2506-8961-94F0250D26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2" name="Imagem 11" descr="Interface gráfica do usuário, Aplicativo&#10;&#10;Descrição gerada automaticamente">
            <a:extLst>
              <a:ext uri="{FF2B5EF4-FFF2-40B4-BE49-F238E27FC236}">
                <a16:creationId xmlns:a16="http://schemas.microsoft.com/office/drawing/2014/main" id="{174AE001-C970-22FD-C032-5929560A5F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1635104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pic>
        <p:nvPicPr>
          <p:cNvPr id="13" name="Imagem 12" descr="Desenho de pessoa com a mão no rosto&#10;&#10;Descrição gerada automaticamente com confiança baixa">
            <a:extLst>
              <a:ext uri="{FF2B5EF4-FFF2-40B4-BE49-F238E27FC236}">
                <a16:creationId xmlns:a16="http://schemas.microsoft.com/office/drawing/2014/main" id="{AAB816AD-6F13-AD1E-3B01-AED657F0F27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3003280" y="775252"/>
            <a:ext cx="6185439" cy="4303644"/>
          </a:xfrm>
          <a:prstGeom prst="rect">
            <a:avLst/>
          </a:prstGeom>
        </p:spPr>
      </p:pic>
      <p:sp>
        <p:nvSpPr>
          <p:cNvPr id="5" name="Retângulo 4">
            <a:extLst>
              <a:ext uri="{FF2B5EF4-FFF2-40B4-BE49-F238E27FC236}">
                <a16:creationId xmlns:a16="http://schemas.microsoft.com/office/drawing/2014/main" id="{CFE05463-CF7B-3F08-3EE6-84E07F9F06E0}"/>
              </a:ext>
            </a:extLst>
          </p:cNvPr>
          <p:cNvSpPr/>
          <p:nvPr/>
        </p:nvSpPr>
        <p:spPr>
          <a:xfrm>
            <a:off x="0" y="237747"/>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838200" y="43017"/>
            <a:ext cx="10515600" cy="1325563"/>
          </a:xfrm>
        </p:spPr>
        <p:txBody>
          <a:bodyPr>
            <a:normAutofit/>
          </a:bodyPr>
          <a:lstStyle/>
          <a:p>
            <a:pPr algn="ctr"/>
            <a:r>
              <a:rPr lang="pt-BR" sz="4800" dirty="0">
                <a:solidFill>
                  <a:schemeClr val="bg1"/>
                </a:solidFill>
                <a:latin typeface="Most Wazted" panose="02000500000000000000" pitchFamily="2" charset="0"/>
              </a:rPr>
              <a:t>2. O uso seguro de tecnologias digitais </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11" name="Retângulo 10">
            <a:extLst>
              <a:ext uri="{FF2B5EF4-FFF2-40B4-BE49-F238E27FC236}">
                <a16:creationId xmlns:a16="http://schemas.microsoft.com/office/drawing/2014/main" id="{249F7B5E-5AFB-0EA3-1810-E9C4D45DCF32}"/>
              </a:ext>
            </a:extLst>
          </p:cNvPr>
          <p:cNvSpPr/>
          <p:nvPr/>
        </p:nvSpPr>
        <p:spPr>
          <a:xfrm>
            <a:off x="-6" y="5078896"/>
            <a:ext cx="12192000" cy="1215889"/>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dirty="0">
                <a:latin typeface="Bubble Mint" panose="02000500000000000000" pitchFamily="2" charset="0"/>
              </a:rPr>
              <a:t>"Usar as tecnologia digitais de forma a não correr o risco de prejudicar a si mesmo ou terceiros"</a:t>
            </a:r>
          </a:p>
        </p:txBody>
      </p:sp>
      <p:pic>
        <p:nvPicPr>
          <p:cNvPr id="3" name="Imagem 2" descr="Uma imagem contendo Interface gráfica do usuário&#10;&#10;Descrição gerada automaticamente">
            <a:extLst>
              <a:ext uri="{FF2B5EF4-FFF2-40B4-BE49-F238E27FC236}">
                <a16:creationId xmlns:a16="http://schemas.microsoft.com/office/drawing/2014/main" id="{FCCC0E80-E770-F011-D8A7-0B6B3FC804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73415" y="5907839"/>
            <a:ext cx="967477" cy="541736"/>
          </a:xfrm>
          <a:prstGeom prst="rect">
            <a:avLst/>
          </a:prstGeom>
        </p:spPr>
      </p:pic>
      <p:pic>
        <p:nvPicPr>
          <p:cNvPr id="6" name="Imagem 5" descr="Interface gráfica do usuário, Aplicativo&#10;&#10;Descrição gerada automaticamente">
            <a:extLst>
              <a:ext uri="{FF2B5EF4-FFF2-40B4-BE49-F238E27FC236}">
                <a16:creationId xmlns:a16="http://schemas.microsoft.com/office/drawing/2014/main" id="{7C10E774-99C7-0CCB-47C8-80D28A30DC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905" y="5580441"/>
            <a:ext cx="1618803" cy="896568"/>
          </a:xfrm>
          <a:prstGeom prst="rect">
            <a:avLst/>
          </a:prstGeom>
        </p:spPr>
      </p:pic>
    </p:spTree>
    <p:extLst>
      <p:ext uri="{BB962C8B-B14F-4D97-AF65-F5344CB8AC3E}">
        <p14:creationId xmlns:p14="http://schemas.microsoft.com/office/powerpoint/2010/main" val="223090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838194" y="74212"/>
            <a:ext cx="10515600" cy="1325563"/>
          </a:xfrm>
        </p:spPr>
        <p:txBody>
          <a:bodyPr/>
          <a:lstStyle/>
          <a:p>
            <a:pPr algn="ctr"/>
            <a:r>
              <a:rPr lang="pt-BR" dirty="0">
                <a:solidFill>
                  <a:srgbClr val="8D3B2F"/>
                </a:solidFill>
                <a:latin typeface="Most Wazted" panose="02000500000000000000" pitchFamily="2" charset="0"/>
              </a:rPr>
              <a:t>Elementos-chave para se manter segura(o):</a:t>
            </a:r>
            <a:br>
              <a:rPr lang="pt-BR" dirty="0">
                <a:solidFill>
                  <a:srgbClr val="8D3B2F"/>
                </a:solidFill>
                <a:latin typeface="Most Wazted" panose="02000500000000000000" pitchFamily="2" charset="0"/>
              </a:rPr>
            </a:br>
            <a:r>
              <a:rPr lang="pt-BR" dirty="0">
                <a:solidFill>
                  <a:srgbClr val="8D3B2F"/>
                </a:solidFill>
                <a:latin typeface="Most Wazted" panose="02000500000000000000" pitchFamily="2" charset="0"/>
              </a:rPr>
              <a:t>Conheça os potenciais danos</a:t>
            </a:r>
          </a:p>
        </p:txBody>
      </p:sp>
      <p:sp>
        <p:nvSpPr>
          <p:cNvPr id="4" name="CaixaDeTexto 3">
            <a:extLst>
              <a:ext uri="{FF2B5EF4-FFF2-40B4-BE49-F238E27FC236}">
                <a16:creationId xmlns:a16="http://schemas.microsoft.com/office/drawing/2014/main" id="{A8D63BAF-ED7B-CBAE-8DAB-E6377FBB811E}"/>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5" name="Retângulo: Cantos Arredondados 4">
            <a:extLst>
              <a:ext uri="{FF2B5EF4-FFF2-40B4-BE49-F238E27FC236}">
                <a16:creationId xmlns:a16="http://schemas.microsoft.com/office/drawing/2014/main" id="{2B4B8E1A-77A1-6022-537B-3D5726C69C5A}"/>
              </a:ext>
            </a:extLst>
          </p:cNvPr>
          <p:cNvSpPr/>
          <p:nvPr/>
        </p:nvSpPr>
        <p:spPr>
          <a:xfrm>
            <a:off x="3829877" y="1720507"/>
            <a:ext cx="8060626" cy="2603017"/>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pt-BR" dirty="0">
                <a:solidFill>
                  <a:srgbClr val="8D3B2F"/>
                </a:solidFill>
                <a:latin typeface="Bubble Mint" panose="02000500000000000000" pitchFamily="2" charset="0"/>
              </a:rPr>
              <a:t>X </a:t>
            </a:r>
            <a:r>
              <a:rPr lang="pt-BR" dirty="0">
                <a:latin typeface="Bubble Mint" panose="02000500000000000000" pitchFamily="2" charset="0"/>
              </a:rPr>
              <a:t>Ser rastreada (o);</a:t>
            </a:r>
          </a:p>
          <a:p>
            <a:r>
              <a:rPr lang="pt-BR" dirty="0">
                <a:solidFill>
                  <a:srgbClr val="8D3B2F"/>
                </a:solidFill>
                <a:latin typeface="Bubble Mint" panose="02000500000000000000" pitchFamily="2" charset="0"/>
              </a:rPr>
              <a:t>X</a:t>
            </a:r>
            <a:r>
              <a:rPr lang="pt-BR" dirty="0">
                <a:latin typeface="Bubble Mint" panose="02000500000000000000" pitchFamily="2" charset="0"/>
              </a:rPr>
              <a:t> Abuso e assédio online (especialmente sexual);</a:t>
            </a:r>
          </a:p>
          <a:p>
            <a:r>
              <a:rPr lang="pt-BR" dirty="0">
                <a:solidFill>
                  <a:srgbClr val="8D3B2F"/>
                </a:solidFill>
                <a:latin typeface="Bubble Mint" panose="02000500000000000000" pitchFamily="2" charset="0"/>
              </a:rPr>
              <a:t>X</a:t>
            </a:r>
            <a:r>
              <a:rPr lang="pt-BR" dirty="0">
                <a:latin typeface="Bubble Mint" panose="02000500000000000000" pitchFamily="2" charset="0"/>
              </a:rPr>
              <a:t> Bullying, ataques racistas, LGBTfóbicos, misóginos, xenofóbicos, perseguição/</a:t>
            </a:r>
            <a:r>
              <a:rPr lang="pt-BR" dirty="0" err="1">
                <a:latin typeface="Bubble Mint" panose="02000500000000000000" pitchFamily="2" charset="0"/>
              </a:rPr>
              <a:t>stalking</a:t>
            </a:r>
            <a:r>
              <a:rPr lang="pt-BR" dirty="0">
                <a:latin typeface="Bubble Mint" panose="02000500000000000000" pitchFamily="2" charset="0"/>
              </a:rPr>
              <a:t>;</a:t>
            </a:r>
          </a:p>
          <a:p>
            <a:r>
              <a:rPr lang="pt-BR" dirty="0">
                <a:solidFill>
                  <a:srgbClr val="8D3B2F"/>
                </a:solidFill>
                <a:latin typeface="Bubble Mint" panose="02000500000000000000" pitchFamily="2" charset="0"/>
              </a:rPr>
              <a:t>X</a:t>
            </a:r>
            <a:r>
              <a:rPr lang="pt-BR" dirty="0">
                <a:latin typeface="Bubble Mint" panose="02000500000000000000" pitchFamily="2" charset="0"/>
              </a:rPr>
              <a:t> Assédio a crianças e adolescentes: pessoas fingindo ser alguém que não são para conhecer você melhor ou conseguir um encontro romântico (CATFISHING);</a:t>
            </a:r>
          </a:p>
          <a:p>
            <a:r>
              <a:rPr lang="pt-BR" dirty="0">
                <a:solidFill>
                  <a:srgbClr val="8D3B2F"/>
                </a:solidFill>
                <a:latin typeface="Bubble Mint" panose="02000500000000000000" pitchFamily="2" charset="0"/>
              </a:rPr>
              <a:t>X</a:t>
            </a:r>
            <a:r>
              <a:rPr lang="pt-BR" dirty="0">
                <a:latin typeface="Bubble Mint" panose="02000500000000000000" pitchFamily="2" charset="0"/>
              </a:rPr>
              <a:t> Fraudes e perda de dinheiro ou documentos;</a:t>
            </a:r>
          </a:p>
          <a:p>
            <a:r>
              <a:rPr lang="pt-BR" dirty="0">
                <a:solidFill>
                  <a:srgbClr val="8D3B2F"/>
                </a:solidFill>
                <a:latin typeface="Bubble Mint" panose="02000500000000000000" pitchFamily="2" charset="0"/>
              </a:rPr>
              <a:t>X</a:t>
            </a:r>
            <a:r>
              <a:rPr lang="pt-BR" dirty="0">
                <a:latin typeface="Bubble Mint" panose="02000500000000000000" pitchFamily="2" charset="0"/>
              </a:rPr>
              <a:t> O que damos às empresas ao utilizar tecnologias digitais;</a:t>
            </a:r>
          </a:p>
          <a:p>
            <a:r>
              <a:rPr lang="pt-BR" dirty="0">
                <a:solidFill>
                  <a:srgbClr val="8D3B2F"/>
                </a:solidFill>
                <a:latin typeface="Bubble Mint" panose="02000500000000000000" pitchFamily="2" charset="0"/>
              </a:rPr>
              <a:t>X</a:t>
            </a:r>
            <a:r>
              <a:rPr lang="pt-BR" dirty="0">
                <a:latin typeface="Bubble Mint" panose="02000500000000000000" pitchFamily="2" charset="0"/>
              </a:rPr>
              <a:t> Se parece bom demais para ser verdade, provavelmente o é...</a:t>
            </a:r>
          </a:p>
        </p:txBody>
      </p:sp>
      <p:pic>
        <p:nvPicPr>
          <p:cNvPr id="7" name="Imagem 6" descr="Uma imagem contendo flor&#10;&#10;Descrição gerada automaticamente">
            <a:extLst>
              <a:ext uri="{FF2B5EF4-FFF2-40B4-BE49-F238E27FC236}">
                <a16:creationId xmlns:a16="http://schemas.microsoft.com/office/drawing/2014/main" id="{59E55F10-811B-7606-FAC5-0E0752B12F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969" y="1480934"/>
            <a:ext cx="5362349" cy="3120887"/>
          </a:xfrm>
          <a:prstGeom prst="rect">
            <a:avLst/>
          </a:prstGeom>
        </p:spPr>
      </p:pic>
      <p:sp>
        <p:nvSpPr>
          <p:cNvPr id="12" name="Retângulo: Cantos Arredondados 11">
            <a:extLst>
              <a:ext uri="{FF2B5EF4-FFF2-40B4-BE49-F238E27FC236}">
                <a16:creationId xmlns:a16="http://schemas.microsoft.com/office/drawing/2014/main" id="{61948FD8-2A35-4D08-384D-23E5751B2736}"/>
              </a:ext>
            </a:extLst>
          </p:cNvPr>
          <p:cNvSpPr/>
          <p:nvPr/>
        </p:nvSpPr>
        <p:spPr>
          <a:xfrm>
            <a:off x="225285" y="4563096"/>
            <a:ext cx="7209184" cy="1766439"/>
          </a:xfrm>
          <a:prstGeom prst="round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dirty="0">
                <a:latin typeface="Most Wazted" panose="02000500000000000000" pitchFamily="2" charset="0"/>
              </a:rPr>
              <a:t>No entanto, não tenha muito medo!</a:t>
            </a:r>
          </a:p>
          <a:p>
            <a:endParaRPr lang="pt-BR" dirty="0">
              <a:latin typeface="Bubble Mint" panose="02000500000000000000" pitchFamily="2" charset="0"/>
            </a:endParaRPr>
          </a:p>
          <a:p>
            <a:r>
              <a:rPr lang="pt-BR" dirty="0">
                <a:latin typeface="Bubble Mint" panose="02000500000000000000" pitchFamily="2" charset="0"/>
              </a:rPr>
              <a:t>Aja com sabedoria, segurança e privacidade</a:t>
            </a:r>
          </a:p>
          <a:p>
            <a:r>
              <a:rPr lang="pt-BR" dirty="0">
                <a:latin typeface="Bubble Mint" panose="02000500000000000000" pitchFamily="2" charset="0"/>
              </a:rPr>
              <a:t>Para que você possa evitar os danos e beneficiar-se das tecnologias digitais</a:t>
            </a:r>
          </a:p>
        </p:txBody>
      </p:sp>
      <p:pic>
        <p:nvPicPr>
          <p:cNvPr id="14" name="Imagem 13" descr="Desenho de animal amarelo com fundo preto&#10;&#10;Descrição gerada automaticamente com confiança média">
            <a:extLst>
              <a:ext uri="{FF2B5EF4-FFF2-40B4-BE49-F238E27FC236}">
                <a16:creationId xmlns:a16="http://schemas.microsoft.com/office/drawing/2014/main" id="{A8EC595D-F453-21D3-F647-1A9934F535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59151" y="3906078"/>
            <a:ext cx="2994581" cy="2117035"/>
          </a:xfrm>
          <a:prstGeom prst="rect">
            <a:avLst/>
          </a:prstGeom>
        </p:spPr>
      </p:pic>
      <p:pic>
        <p:nvPicPr>
          <p:cNvPr id="15" name="Imagem 14" descr="Desenho de animal amarelo com fundo preto&#10;&#10;Descrição gerada automaticamente com confiança média">
            <a:extLst>
              <a:ext uri="{FF2B5EF4-FFF2-40B4-BE49-F238E27FC236}">
                <a16:creationId xmlns:a16="http://schemas.microsoft.com/office/drawing/2014/main" id="{775F7FE4-A481-25FE-1422-7EA1C3D81A9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81918" y="4936371"/>
            <a:ext cx="2358129" cy="1667092"/>
          </a:xfrm>
          <a:prstGeom prst="rect">
            <a:avLst/>
          </a:prstGeom>
        </p:spPr>
      </p:pic>
      <p:pic>
        <p:nvPicPr>
          <p:cNvPr id="16" name="Imagem 15" descr="Desenho de animal amarelo com fundo preto&#10;&#10;Descrição gerada automaticamente com confiança média">
            <a:extLst>
              <a:ext uri="{FF2B5EF4-FFF2-40B4-BE49-F238E27FC236}">
                <a16:creationId xmlns:a16="http://schemas.microsoft.com/office/drawing/2014/main" id="{F04DBC91-CAAD-D361-5AEE-AED50432CAA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15963" y="4463345"/>
            <a:ext cx="1848168" cy="1306572"/>
          </a:xfrm>
          <a:prstGeom prst="rect">
            <a:avLst/>
          </a:prstGeom>
        </p:spPr>
      </p:pic>
      <p:pic>
        <p:nvPicPr>
          <p:cNvPr id="17" name="Imagem 16" descr="Desenho de animal amarelo com fundo preto&#10;&#10;Descrição gerada automaticamente com confiança média">
            <a:extLst>
              <a:ext uri="{FF2B5EF4-FFF2-40B4-BE49-F238E27FC236}">
                <a16:creationId xmlns:a16="http://schemas.microsoft.com/office/drawing/2014/main" id="{255E1C67-BCF0-40E5-7721-6F5DB162B8F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56942" y="-98873"/>
            <a:ext cx="3113884" cy="2201377"/>
          </a:xfrm>
          <a:prstGeom prst="rect">
            <a:avLst/>
          </a:prstGeom>
        </p:spPr>
      </p:pic>
      <p:pic>
        <p:nvPicPr>
          <p:cNvPr id="8" name="Imagem 7" descr="Uma imagem contendo Interface gráfica do usuário&#10;&#10;Descrição gerada automaticamente">
            <a:extLst>
              <a:ext uri="{FF2B5EF4-FFF2-40B4-BE49-F238E27FC236}">
                <a16:creationId xmlns:a16="http://schemas.microsoft.com/office/drawing/2014/main" id="{20C49FA7-926E-CE86-B41A-BAF758E7603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1011678" y="5377913"/>
            <a:ext cx="967477" cy="541736"/>
          </a:xfrm>
          <a:prstGeom prst="rect">
            <a:avLst/>
          </a:prstGeom>
        </p:spPr>
      </p:pic>
      <p:pic>
        <p:nvPicPr>
          <p:cNvPr id="9" name="Imagem 8" descr="Interface gráfica do usuário, Aplicativo&#10;&#10;Descrição gerada automaticamente">
            <a:extLst>
              <a:ext uri="{FF2B5EF4-FFF2-40B4-BE49-F238E27FC236}">
                <a16:creationId xmlns:a16="http://schemas.microsoft.com/office/drawing/2014/main" id="{2A40A5A1-7F5B-A306-A345-E4A43B776A9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809477" y="5724379"/>
            <a:ext cx="1316885" cy="729352"/>
          </a:xfrm>
          <a:prstGeom prst="rect">
            <a:avLst/>
          </a:prstGeom>
        </p:spPr>
      </p:pic>
    </p:spTree>
    <p:extLst>
      <p:ext uri="{BB962C8B-B14F-4D97-AF65-F5344CB8AC3E}">
        <p14:creationId xmlns:p14="http://schemas.microsoft.com/office/powerpoint/2010/main" val="751944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211738"/>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132516" y="-28234"/>
            <a:ext cx="11926956" cy="1325563"/>
          </a:xfrm>
        </p:spPr>
        <p:txBody>
          <a:bodyPr/>
          <a:lstStyle/>
          <a:p>
            <a:pPr algn="ctr"/>
            <a:r>
              <a:rPr lang="pt-BR" dirty="0">
                <a:solidFill>
                  <a:schemeClr val="bg1"/>
                </a:solidFill>
                <a:latin typeface="Bubble Mint" panose="02000500000000000000" pitchFamily="2" charset="0"/>
              </a:rPr>
              <a:t>Elementos-chave para o uso das tecnologias digitais</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7" name="Retângulo: Cantos Arredondados 6">
            <a:extLst>
              <a:ext uri="{FF2B5EF4-FFF2-40B4-BE49-F238E27FC236}">
                <a16:creationId xmlns:a16="http://schemas.microsoft.com/office/drawing/2014/main" id="{17EAF225-14E3-2E88-0C3A-7ACBBF712DB4}"/>
              </a:ext>
            </a:extLst>
          </p:cNvPr>
          <p:cNvSpPr/>
          <p:nvPr/>
        </p:nvSpPr>
        <p:spPr>
          <a:xfrm>
            <a:off x="223627" y="1416600"/>
            <a:ext cx="5052394" cy="4288461"/>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pt-BR" sz="2000" dirty="0">
              <a:latin typeface="Bubble Mint" panose="02000500000000000000" pitchFamily="2" charset="0"/>
            </a:endParaRPr>
          </a:p>
          <a:p>
            <a:r>
              <a:rPr lang="pt-BR" sz="1600" dirty="0">
                <a:solidFill>
                  <a:schemeClr val="bg1"/>
                </a:solidFill>
                <a:latin typeface="Bubble Mint" panose="02000500000000000000" pitchFamily="2" charset="0"/>
              </a:rPr>
              <a:t>       </a:t>
            </a:r>
          </a:p>
          <a:p>
            <a:r>
              <a:rPr lang="pt-BR" sz="1600" dirty="0">
                <a:solidFill>
                  <a:schemeClr val="bg1"/>
                </a:solidFill>
                <a:latin typeface="Bubble Mint" panose="02000500000000000000" pitchFamily="2" charset="0"/>
              </a:rPr>
              <a:t>       Saber mais sobre a tecnologia e os aplicativos que você deseja usar</a:t>
            </a:r>
          </a:p>
          <a:p>
            <a:endParaRPr lang="pt-BR" sz="1600" dirty="0">
              <a:latin typeface="Bubble Mint" panose="02000500000000000000" pitchFamily="2" charset="0"/>
            </a:endParaRPr>
          </a:p>
          <a:p>
            <a:r>
              <a:rPr lang="pt-BR" sz="1600" dirty="0">
                <a:latin typeface="Bubble Mint" panose="02000500000000000000" pitchFamily="2" charset="0"/>
              </a:rPr>
              <a:t>       Manter sua identidade digital segura</a:t>
            </a:r>
          </a:p>
          <a:p>
            <a:endParaRPr lang="pt-BR" sz="1600" dirty="0">
              <a:latin typeface="Bubble Mint" panose="02000500000000000000" pitchFamily="2" charset="0"/>
            </a:endParaRPr>
          </a:p>
          <a:p>
            <a:r>
              <a:rPr lang="pt-BR" sz="1600" dirty="0">
                <a:latin typeface="Bubble Mint" panose="02000500000000000000" pitchFamily="2" charset="0"/>
              </a:rPr>
              <a:t>       Proteger os mais vulneráveis (por exemplo, crianças e idosos)</a:t>
            </a:r>
          </a:p>
          <a:p>
            <a:pPr marL="285750" indent="-285750">
              <a:buFont typeface="Arial" panose="020B0604020202020204" pitchFamily="34" charset="0"/>
              <a:buChar char="•"/>
            </a:pPr>
            <a:r>
              <a:rPr lang="pt-BR" sz="1400" dirty="0">
                <a:latin typeface="Bubble Mint" panose="02000500000000000000" pitchFamily="2" charset="0"/>
              </a:rPr>
              <a:t>Usar o controle parental em aplicativos</a:t>
            </a:r>
          </a:p>
          <a:p>
            <a:endParaRPr lang="pt-BR" sz="1600" dirty="0">
              <a:latin typeface="Bubble Mint" panose="02000500000000000000" pitchFamily="2" charset="0"/>
            </a:endParaRPr>
          </a:p>
          <a:p>
            <a:r>
              <a:rPr lang="pt-BR" sz="1600" dirty="0">
                <a:latin typeface="Bubble Mint" panose="02000500000000000000" pitchFamily="2" charset="0"/>
              </a:rPr>
              <a:t>       Usar várias senhas diferentes</a:t>
            </a:r>
          </a:p>
          <a:p>
            <a:endParaRPr lang="pt-BR" sz="1600" dirty="0">
              <a:latin typeface="Bubble Mint" panose="02000500000000000000" pitchFamily="2" charset="0"/>
            </a:endParaRPr>
          </a:p>
          <a:p>
            <a:r>
              <a:rPr lang="pt-BR" sz="1600" dirty="0">
                <a:latin typeface="Bubble Mint" panose="02000500000000000000" pitchFamily="2" charset="0"/>
              </a:rPr>
              <a:t>       Tratar o mundo digital como trataria o mundo real</a:t>
            </a:r>
          </a:p>
        </p:txBody>
      </p:sp>
      <p:sp>
        <p:nvSpPr>
          <p:cNvPr id="12" name="CaixaDeTexto 11">
            <a:extLst>
              <a:ext uri="{FF2B5EF4-FFF2-40B4-BE49-F238E27FC236}">
                <a16:creationId xmlns:a16="http://schemas.microsoft.com/office/drawing/2014/main" id="{7D36CA2D-5EB1-5576-33EE-3FC0FBFAE022}"/>
              </a:ext>
            </a:extLst>
          </p:cNvPr>
          <p:cNvSpPr txBox="1"/>
          <p:nvPr/>
        </p:nvSpPr>
        <p:spPr>
          <a:xfrm>
            <a:off x="929305" y="1297329"/>
            <a:ext cx="3641038" cy="1292662"/>
          </a:xfrm>
          <a:prstGeom prst="rect">
            <a:avLst/>
          </a:prstGeom>
          <a:noFill/>
        </p:spPr>
        <p:txBody>
          <a:bodyPr wrap="square" rtlCol="0">
            <a:spAutoFit/>
          </a:bodyPr>
          <a:lstStyle/>
          <a:p>
            <a:r>
              <a:rPr lang="pt-BR" sz="6000" dirty="0">
                <a:solidFill>
                  <a:srgbClr val="8D3B2F"/>
                </a:solidFill>
                <a:latin typeface="Most Wazted" panose="02000500000000000000" pitchFamily="2" charset="0"/>
              </a:rPr>
              <a:t>O que fazer</a:t>
            </a:r>
            <a:endParaRPr lang="pt-BR" sz="6000" dirty="0">
              <a:solidFill>
                <a:srgbClr val="8D3B2F"/>
              </a:solidFill>
              <a:latin typeface="Bubble Mint" panose="02000500000000000000" pitchFamily="2" charset="0"/>
            </a:endParaRPr>
          </a:p>
          <a:p>
            <a:endParaRPr lang="pt-BR" dirty="0">
              <a:solidFill>
                <a:srgbClr val="8D3B2F"/>
              </a:solidFill>
            </a:endParaRPr>
          </a:p>
        </p:txBody>
      </p:sp>
      <p:sp>
        <p:nvSpPr>
          <p:cNvPr id="11" name="Retângulo: Cantos Arredondados 10">
            <a:extLst>
              <a:ext uri="{FF2B5EF4-FFF2-40B4-BE49-F238E27FC236}">
                <a16:creationId xmlns:a16="http://schemas.microsoft.com/office/drawing/2014/main" id="{12AD7BC5-99DC-465F-9848-99DE64C5DAC5}"/>
              </a:ext>
            </a:extLst>
          </p:cNvPr>
          <p:cNvSpPr/>
          <p:nvPr/>
        </p:nvSpPr>
        <p:spPr>
          <a:xfrm>
            <a:off x="5476461" y="1297329"/>
            <a:ext cx="6473681" cy="4696389"/>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600" dirty="0">
              <a:latin typeface="Bubble Mint" panose="02000500000000000000" pitchFamily="2" charset="0"/>
            </a:endParaRPr>
          </a:p>
          <a:p>
            <a:pPr algn="ctr"/>
            <a:endParaRPr lang="pt-BR" sz="1600" dirty="0">
              <a:latin typeface="Bubble Mint" panose="02000500000000000000" pitchFamily="2" charset="0"/>
            </a:endParaRPr>
          </a:p>
          <a:p>
            <a:endParaRPr lang="pt-BR" sz="1600" dirty="0">
              <a:latin typeface="Bubble Mint" panose="02000500000000000000" pitchFamily="2" charset="0"/>
            </a:endParaRPr>
          </a:p>
          <a:p>
            <a:r>
              <a:rPr lang="pt-BR" sz="1600" dirty="0">
                <a:solidFill>
                  <a:srgbClr val="8D3B2F"/>
                </a:solidFill>
                <a:latin typeface="Bubble Mint" panose="02000500000000000000" pitchFamily="2" charset="0"/>
              </a:rPr>
              <a:t>X</a:t>
            </a:r>
            <a:r>
              <a:rPr lang="pt-BR" sz="1600" dirty="0">
                <a:latin typeface="Bubble Mint" panose="02000500000000000000" pitchFamily="2" charset="0"/>
              </a:rPr>
              <a:t> Compartilhar qualquer coisa que possa prejudicar você ou outras pessoas</a:t>
            </a:r>
          </a:p>
          <a:p>
            <a:endParaRPr lang="pt-BR" sz="1600" dirty="0">
              <a:latin typeface="Bubble Mint" panose="02000500000000000000" pitchFamily="2" charset="0"/>
            </a:endParaRPr>
          </a:p>
          <a:p>
            <a:r>
              <a:rPr lang="pt-BR" sz="1600" dirty="0">
                <a:solidFill>
                  <a:srgbClr val="8D3B2F"/>
                </a:solidFill>
                <a:latin typeface="Bubble Mint" panose="02000500000000000000" pitchFamily="2" charset="0"/>
              </a:rPr>
              <a:t>X</a:t>
            </a:r>
            <a:r>
              <a:rPr lang="pt-BR" sz="1600" dirty="0">
                <a:latin typeface="Bubble Mint" panose="02000500000000000000" pitchFamily="2" charset="0"/>
              </a:rPr>
              <a:t> Escrever ou dizer algo online que você não diria pessoalmente para alguém</a:t>
            </a:r>
          </a:p>
          <a:p>
            <a:endParaRPr lang="pt-BR" sz="1600" dirty="0">
              <a:latin typeface="Bubble Mint" panose="02000500000000000000" pitchFamily="2" charset="0"/>
            </a:endParaRPr>
          </a:p>
          <a:p>
            <a:r>
              <a:rPr lang="pt-BR" sz="1600" dirty="0">
                <a:solidFill>
                  <a:srgbClr val="8D3B2F"/>
                </a:solidFill>
                <a:latin typeface="Bubble Mint" panose="02000500000000000000" pitchFamily="2" charset="0"/>
              </a:rPr>
              <a:t>X</a:t>
            </a:r>
            <a:r>
              <a:rPr lang="pt-BR" sz="1600" dirty="0">
                <a:latin typeface="Bubble Mint" panose="02000500000000000000" pitchFamily="2" charset="0"/>
              </a:rPr>
              <a:t> Participar de um aplicativo/ plataforma se não quiser ou não tiver certeza do que se trata</a:t>
            </a:r>
          </a:p>
          <a:p>
            <a:endParaRPr lang="pt-BR" sz="1600" dirty="0">
              <a:latin typeface="Bubble Mint" panose="02000500000000000000" pitchFamily="2" charset="0"/>
            </a:endParaRPr>
          </a:p>
          <a:p>
            <a:r>
              <a:rPr lang="pt-BR" sz="1600" dirty="0">
                <a:solidFill>
                  <a:srgbClr val="8D3B2F"/>
                </a:solidFill>
                <a:latin typeface="Bubble Mint" panose="02000500000000000000" pitchFamily="2" charset="0"/>
              </a:rPr>
              <a:t>X</a:t>
            </a:r>
            <a:r>
              <a:rPr lang="pt-BR" sz="1600" dirty="0">
                <a:latin typeface="Bubble Mint" panose="02000500000000000000" pitchFamily="2" charset="0"/>
              </a:rPr>
              <a:t> Clicar em links de um site sobre o qual você não sabe do que se trata</a:t>
            </a:r>
          </a:p>
          <a:p>
            <a:endParaRPr lang="pt-BR" sz="1600" dirty="0">
              <a:latin typeface="Bubble Mint" panose="02000500000000000000" pitchFamily="2" charset="0"/>
            </a:endParaRPr>
          </a:p>
          <a:p>
            <a:r>
              <a:rPr lang="pt-BR" sz="1600" dirty="0">
                <a:solidFill>
                  <a:srgbClr val="8D3B2F"/>
                </a:solidFill>
                <a:latin typeface="Bubble Mint" panose="02000500000000000000" pitchFamily="2" charset="0"/>
              </a:rPr>
              <a:t>X</a:t>
            </a:r>
            <a:r>
              <a:rPr lang="pt-BR" sz="1600" dirty="0">
                <a:latin typeface="Bubble Mint" panose="02000500000000000000" pitchFamily="2" charset="0"/>
              </a:rPr>
              <a:t> Usar a geolocalização nas redes sociais</a:t>
            </a:r>
          </a:p>
          <a:p>
            <a:endParaRPr lang="pt-BR" sz="1600" dirty="0">
              <a:latin typeface="Bubble Mint" panose="02000500000000000000" pitchFamily="2" charset="0"/>
            </a:endParaRPr>
          </a:p>
          <a:p>
            <a:r>
              <a:rPr lang="pt-BR" sz="1600" dirty="0">
                <a:solidFill>
                  <a:srgbClr val="8D3B2F"/>
                </a:solidFill>
                <a:latin typeface="Bubble Mint" panose="02000500000000000000" pitchFamily="2" charset="0"/>
              </a:rPr>
              <a:t>X</a:t>
            </a:r>
            <a:r>
              <a:rPr lang="pt-BR" sz="1600" dirty="0">
                <a:latin typeface="Bubble Mint" panose="02000500000000000000" pitchFamily="2" charset="0"/>
              </a:rPr>
              <a:t> Tenha cuidado com os “</a:t>
            </a:r>
            <a:r>
              <a:rPr lang="pt-BR" sz="1600" dirty="0" err="1">
                <a:latin typeface="Bubble Mint" panose="02000500000000000000" pitchFamily="2" charset="0"/>
              </a:rPr>
              <a:t>deep</a:t>
            </a:r>
            <a:r>
              <a:rPr lang="pt-BR" sz="1600" dirty="0">
                <a:latin typeface="Bubble Mint" panose="02000500000000000000" pitchFamily="2" charset="0"/>
              </a:rPr>
              <a:t> fakes”: eles não são o que parecem ser</a:t>
            </a:r>
          </a:p>
        </p:txBody>
      </p:sp>
      <p:sp>
        <p:nvSpPr>
          <p:cNvPr id="13" name="CaixaDeTexto 12">
            <a:extLst>
              <a:ext uri="{FF2B5EF4-FFF2-40B4-BE49-F238E27FC236}">
                <a16:creationId xmlns:a16="http://schemas.microsoft.com/office/drawing/2014/main" id="{74AFA4CB-370C-8FC4-D651-F25755D503EF}"/>
              </a:ext>
            </a:extLst>
          </p:cNvPr>
          <p:cNvSpPr txBox="1"/>
          <p:nvPr/>
        </p:nvSpPr>
        <p:spPr>
          <a:xfrm>
            <a:off x="6258335" y="1178060"/>
            <a:ext cx="4909932" cy="1292662"/>
          </a:xfrm>
          <a:prstGeom prst="rect">
            <a:avLst/>
          </a:prstGeom>
          <a:noFill/>
        </p:spPr>
        <p:txBody>
          <a:bodyPr wrap="square" rtlCol="0">
            <a:spAutoFit/>
          </a:bodyPr>
          <a:lstStyle/>
          <a:p>
            <a:r>
              <a:rPr lang="pt-BR" sz="6000" dirty="0">
                <a:solidFill>
                  <a:srgbClr val="8D3B2F"/>
                </a:solidFill>
                <a:latin typeface="Most Wazted" panose="02000500000000000000" pitchFamily="2" charset="0"/>
              </a:rPr>
              <a:t>O que não fazer</a:t>
            </a:r>
            <a:endParaRPr lang="pt-BR" sz="6000" dirty="0">
              <a:solidFill>
                <a:srgbClr val="8D3B2F"/>
              </a:solidFill>
              <a:latin typeface="Bubble Mint" panose="02000500000000000000" pitchFamily="2" charset="0"/>
            </a:endParaRPr>
          </a:p>
          <a:p>
            <a:endParaRPr lang="pt-BR" dirty="0">
              <a:solidFill>
                <a:srgbClr val="8D3B2F"/>
              </a:solidFill>
            </a:endParaRPr>
          </a:p>
        </p:txBody>
      </p:sp>
      <p:pic>
        <p:nvPicPr>
          <p:cNvPr id="14" name="Imagem 13" descr="Uma imagem contendo Logotipo&#10;&#10;Descrição gerada automaticamente">
            <a:extLst>
              <a:ext uri="{FF2B5EF4-FFF2-40B4-BE49-F238E27FC236}">
                <a16:creationId xmlns:a16="http://schemas.microsoft.com/office/drawing/2014/main" id="{BC057D4E-9352-2E20-B8C6-AA53B31C926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39146" y="2328131"/>
            <a:ext cx="389380" cy="321617"/>
          </a:xfrm>
          <a:prstGeom prst="rect">
            <a:avLst/>
          </a:prstGeom>
        </p:spPr>
      </p:pic>
      <p:pic>
        <p:nvPicPr>
          <p:cNvPr id="15" name="Imagem 14" descr="Uma imagem contendo Logotipo&#10;&#10;Descrição gerada automaticamente">
            <a:extLst>
              <a:ext uri="{FF2B5EF4-FFF2-40B4-BE49-F238E27FC236}">
                <a16:creationId xmlns:a16="http://schemas.microsoft.com/office/drawing/2014/main" id="{8A2ADC33-59EB-AE4B-BD80-67E05F85748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52398" y="3036719"/>
            <a:ext cx="389380" cy="321617"/>
          </a:xfrm>
          <a:prstGeom prst="rect">
            <a:avLst/>
          </a:prstGeom>
        </p:spPr>
      </p:pic>
      <p:pic>
        <p:nvPicPr>
          <p:cNvPr id="20" name="Imagem 19" descr="Uma imagem contendo Logotipo&#10;&#10;Descrição gerada automaticamente">
            <a:extLst>
              <a:ext uri="{FF2B5EF4-FFF2-40B4-BE49-F238E27FC236}">
                <a16:creationId xmlns:a16="http://schemas.microsoft.com/office/drawing/2014/main" id="{AC413A5A-BDC5-81AF-9C5B-62C54591E80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52399" y="3533391"/>
            <a:ext cx="389380" cy="321617"/>
          </a:xfrm>
          <a:prstGeom prst="rect">
            <a:avLst/>
          </a:prstGeom>
        </p:spPr>
      </p:pic>
      <p:pic>
        <p:nvPicPr>
          <p:cNvPr id="21" name="Imagem 20" descr="Uma imagem contendo Logotipo&#10;&#10;Descrição gerada automaticamente">
            <a:extLst>
              <a:ext uri="{FF2B5EF4-FFF2-40B4-BE49-F238E27FC236}">
                <a16:creationId xmlns:a16="http://schemas.microsoft.com/office/drawing/2014/main" id="{D0667186-A97E-938F-6AB4-825C4577E39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39145" y="4488867"/>
            <a:ext cx="389380" cy="321617"/>
          </a:xfrm>
          <a:prstGeom prst="rect">
            <a:avLst/>
          </a:prstGeom>
        </p:spPr>
      </p:pic>
      <p:pic>
        <p:nvPicPr>
          <p:cNvPr id="22" name="Imagem 21" descr="Uma imagem contendo Logotipo&#10;&#10;Descrição gerada automaticamente">
            <a:extLst>
              <a:ext uri="{FF2B5EF4-FFF2-40B4-BE49-F238E27FC236}">
                <a16:creationId xmlns:a16="http://schemas.microsoft.com/office/drawing/2014/main" id="{91D07D66-1623-027C-B58A-70768821EDA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52399" y="4979625"/>
            <a:ext cx="389380" cy="321617"/>
          </a:xfrm>
          <a:prstGeom prst="rect">
            <a:avLst/>
          </a:prstGeom>
        </p:spPr>
      </p:pic>
      <p:pic>
        <p:nvPicPr>
          <p:cNvPr id="8" name="Imagem 7" descr="Uma imagem contendo Interface gráfica do usuário&#10;&#10;Descrição gerada automaticamente">
            <a:extLst>
              <a:ext uri="{FF2B5EF4-FFF2-40B4-BE49-F238E27FC236}">
                <a16:creationId xmlns:a16="http://schemas.microsoft.com/office/drawing/2014/main" id="{DE23E2E3-869B-7A3E-03D0-A316E5915E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9" name="Imagem 8" descr="Interface gráfica do usuário, Aplicativo&#10;&#10;Descrição gerada automaticamente">
            <a:extLst>
              <a:ext uri="{FF2B5EF4-FFF2-40B4-BE49-F238E27FC236}">
                <a16:creationId xmlns:a16="http://schemas.microsoft.com/office/drawing/2014/main" id="{5B427CA1-B3B6-3DD6-0729-404174048BC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514486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211738"/>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132516" y="-28234"/>
            <a:ext cx="11926956" cy="1325563"/>
          </a:xfrm>
        </p:spPr>
        <p:txBody>
          <a:bodyPr/>
          <a:lstStyle/>
          <a:p>
            <a:pPr algn="ctr"/>
            <a:r>
              <a:rPr lang="pt-BR" dirty="0">
                <a:solidFill>
                  <a:schemeClr val="bg1"/>
                </a:solidFill>
                <a:latin typeface="Bubble Mint" panose="02000500000000000000" pitchFamily="2" charset="0"/>
              </a:rPr>
              <a:t>Elementos-chave para se manter seguro: técnicos</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11" name="Retângulo: Cantos Arredondados 10">
            <a:extLst>
              <a:ext uri="{FF2B5EF4-FFF2-40B4-BE49-F238E27FC236}">
                <a16:creationId xmlns:a16="http://schemas.microsoft.com/office/drawing/2014/main" id="{12AD7BC5-99DC-465F-9848-99DE64C5DAC5}"/>
              </a:ext>
            </a:extLst>
          </p:cNvPr>
          <p:cNvSpPr/>
          <p:nvPr/>
        </p:nvSpPr>
        <p:spPr>
          <a:xfrm>
            <a:off x="196505" y="1297329"/>
            <a:ext cx="10208713" cy="4696389"/>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pt-BR" sz="1600" dirty="0">
                <a:solidFill>
                  <a:srgbClr val="8D3B2F"/>
                </a:solidFill>
                <a:latin typeface="Bubble Mint" panose="02000500000000000000" pitchFamily="2" charset="0"/>
              </a:rPr>
              <a:t>      </a:t>
            </a:r>
            <a:r>
              <a:rPr lang="pt-BR" sz="1600" dirty="0">
                <a:latin typeface="Bubble Mint" panose="02000500000000000000" pitchFamily="2" charset="0"/>
              </a:rPr>
              <a:t>Faça uma reconfiguração de fábrica em qualquer dispositivo usado.</a:t>
            </a:r>
          </a:p>
          <a:p>
            <a:endParaRPr lang="pt-BR" sz="1600" dirty="0">
              <a:latin typeface="Bubble Mint" panose="02000500000000000000" pitchFamily="2" charset="0"/>
            </a:endParaRPr>
          </a:p>
          <a:p>
            <a:r>
              <a:rPr lang="pt-BR" sz="1600" dirty="0">
                <a:latin typeface="Bubble Mint" panose="02000500000000000000" pitchFamily="2" charset="0"/>
              </a:rPr>
              <a:t>       Sempre informe problemas (às (aos) proprietárias (os) de aplicativos e à polícia/autoridades) o mais rápido possível:</a:t>
            </a:r>
          </a:p>
          <a:p>
            <a:pPr marL="285750" indent="-285750">
              <a:buFont typeface="Arial" panose="020B0604020202020204" pitchFamily="34" charset="0"/>
              <a:buChar char="•"/>
            </a:pPr>
            <a:r>
              <a:rPr lang="pt-BR" sz="1400" dirty="0" err="1">
                <a:latin typeface="Bubble Mint" panose="02000500000000000000" pitchFamily="2" charset="0"/>
              </a:rPr>
              <a:t>Phishing</a:t>
            </a:r>
            <a:r>
              <a:rPr lang="pt-BR" sz="1400" dirty="0">
                <a:latin typeface="Bubble Mint" panose="02000500000000000000" pitchFamily="2" charset="0"/>
              </a:rPr>
              <a:t>: quando enganam você para fazer algo errado.</a:t>
            </a:r>
          </a:p>
          <a:p>
            <a:pPr marL="285750" indent="-285750">
              <a:buFont typeface="Courier New" panose="02070309020205020404" pitchFamily="49" charset="0"/>
              <a:buChar char="o"/>
            </a:pPr>
            <a:r>
              <a:rPr lang="pt-BR" sz="1200" dirty="0">
                <a:latin typeface="Bubble Mint" panose="02000500000000000000" pitchFamily="2" charset="0"/>
              </a:rPr>
              <a:t>Nunca clique em um link sem ter certeza do que se trata.</a:t>
            </a:r>
          </a:p>
          <a:p>
            <a:pPr marL="285750" indent="-285750">
              <a:buFont typeface="Arial" panose="020B0604020202020204" pitchFamily="34" charset="0"/>
              <a:buChar char="•"/>
            </a:pPr>
            <a:r>
              <a:rPr lang="pt-BR" sz="1400" dirty="0" err="1">
                <a:latin typeface="Bubble Mint" panose="02000500000000000000" pitchFamily="2" charset="0"/>
              </a:rPr>
              <a:t>Hacking</a:t>
            </a:r>
            <a:r>
              <a:rPr lang="pt-BR" sz="1400" dirty="0">
                <a:latin typeface="Bubble Mint" panose="02000500000000000000" pitchFamily="2" charset="0"/>
              </a:rPr>
              <a:t>: compromete um sistema digital.</a:t>
            </a:r>
          </a:p>
          <a:p>
            <a:pPr marL="285750" indent="-285750">
              <a:buFont typeface="Arial" panose="020B0604020202020204" pitchFamily="34" charset="0"/>
              <a:buChar char="•"/>
            </a:pPr>
            <a:r>
              <a:rPr lang="pt-BR" sz="1400" dirty="0" err="1">
                <a:latin typeface="Bubble Mint" panose="02000500000000000000" pitchFamily="2" charset="0"/>
              </a:rPr>
              <a:t>Catfishing</a:t>
            </a:r>
            <a:r>
              <a:rPr lang="pt-BR" sz="1400" dirty="0">
                <a:latin typeface="Bubble Mint" panose="02000500000000000000" pitchFamily="2" charset="0"/>
              </a:rPr>
              <a:t>: quando uma pessoa se passa por alguém que não é buscando encontros “românticos”. Especial atenção com crianças em plataformas de jogos </a:t>
            </a:r>
          </a:p>
          <a:p>
            <a:pPr marL="285750" indent="-285750">
              <a:buFont typeface="Arial" panose="020B0604020202020204" pitchFamily="34" charset="0"/>
              <a:buChar char="•"/>
            </a:pPr>
            <a:r>
              <a:rPr lang="pt-BR" sz="1400" dirty="0">
                <a:latin typeface="Bubble Mint" panose="02000500000000000000" pitchFamily="2" charset="0"/>
              </a:rPr>
              <a:t>Golpes: há muitas variedades de fraude – comumente, para acessar seu dinheiro, documentos, identidade. </a:t>
            </a:r>
          </a:p>
          <a:p>
            <a:pPr marL="285750" indent="-285750">
              <a:buFont typeface="Courier New" panose="02070309020205020404" pitchFamily="49" charset="0"/>
              <a:buChar char="o"/>
            </a:pPr>
            <a:r>
              <a:rPr lang="pt-BR" sz="1200" dirty="0">
                <a:latin typeface="Bubble Mint" panose="02000500000000000000" pitchFamily="2" charset="0"/>
              </a:rPr>
              <a:t>Cuidado com os golpes que usam códigos QR (Quick Response). </a:t>
            </a:r>
          </a:p>
          <a:p>
            <a:endParaRPr lang="pt-BR" sz="1600" dirty="0">
              <a:latin typeface="Bubble Mint" panose="02000500000000000000" pitchFamily="2" charset="0"/>
            </a:endParaRPr>
          </a:p>
          <a:p>
            <a:r>
              <a:rPr lang="pt-BR" sz="1600" dirty="0">
                <a:latin typeface="Bubble Mint" panose="02000500000000000000" pitchFamily="2" charset="0"/>
              </a:rPr>
              <a:t>       Autenticação</a:t>
            </a:r>
          </a:p>
          <a:p>
            <a:pPr marL="285750" indent="-285750">
              <a:buFont typeface="Arial" panose="020B0604020202020204" pitchFamily="34" charset="0"/>
              <a:buChar char="•"/>
            </a:pPr>
            <a:r>
              <a:rPr lang="pt-BR" sz="1400" dirty="0">
                <a:latin typeface="Bubble Mint" panose="02000500000000000000" pitchFamily="2" charset="0"/>
              </a:rPr>
              <a:t>Senhas (mantenha-as complexas e exclusivas para cada aplicativo).</a:t>
            </a:r>
          </a:p>
          <a:p>
            <a:pPr marL="285750" indent="-285750">
              <a:buFont typeface="Courier New" panose="02070309020205020404" pitchFamily="49" charset="0"/>
              <a:buChar char="o"/>
            </a:pPr>
            <a:r>
              <a:rPr lang="pt-BR" sz="1200" dirty="0">
                <a:latin typeface="Bubble Mint" panose="02000500000000000000" pitchFamily="2" charset="0"/>
              </a:rPr>
              <a:t>Mais de 10 caracteres e incluindo números, símbolos e letras maiúsculas e minúsculas.</a:t>
            </a:r>
          </a:p>
          <a:p>
            <a:pPr marL="285750" indent="-285750">
              <a:buFont typeface="Arial" panose="020B0604020202020204" pitchFamily="34" charset="0"/>
              <a:buChar char="•"/>
            </a:pPr>
            <a:r>
              <a:rPr lang="pt-BR" sz="1400" dirty="0">
                <a:latin typeface="Bubble Mint" panose="02000500000000000000" pitchFamily="2" charset="0"/>
              </a:rPr>
              <a:t>Autenticação biométrica (impressões digitais, rosto).</a:t>
            </a:r>
          </a:p>
          <a:p>
            <a:pPr marL="285750" indent="-285750">
              <a:buFont typeface="Arial" panose="020B0604020202020204" pitchFamily="34" charset="0"/>
              <a:buChar char="•"/>
            </a:pPr>
            <a:r>
              <a:rPr lang="pt-BR" sz="1400" dirty="0">
                <a:latin typeface="Bubble Mint" panose="02000500000000000000" pitchFamily="2" charset="0"/>
              </a:rPr>
              <a:t>Multifator (vários elementos de comprovação).</a:t>
            </a:r>
          </a:p>
          <a:p>
            <a:pPr marL="285750" indent="-285750">
              <a:buFont typeface="Arial" panose="020B0604020202020204" pitchFamily="34" charset="0"/>
              <a:buChar char="•"/>
            </a:pPr>
            <a:r>
              <a:rPr lang="pt-BR" sz="1400" dirty="0">
                <a:latin typeface="Bubble Mint" panose="02000500000000000000" pitchFamily="2" charset="0"/>
              </a:rPr>
              <a:t>Reconhecimento de dispositivos (protegendo seus dispositivos de agentes mal-intencionados).</a:t>
            </a:r>
          </a:p>
          <a:p>
            <a:pPr marL="285750" indent="-285750">
              <a:buFont typeface="Arial" panose="020B0604020202020204" pitchFamily="34" charset="0"/>
              <a:buChar char="•"/>
            </a:pPr>
            <a:r>
              <a:rPr lang="pt-BR" sz="1400" dirty="0">
                <a:latin typeface="Bubble Mint" panose="02000500000000000000" pitchFamily="2" charset="0"/>
              </a:rPr>
              <a:t>Certifique-se de que sabe com quem você e as pessoas que você ama estão realmente interagindo online ou nas redes sociais.</a:t>
            </a:r>
          </a:p>
        </p:txBody>
      </p:sp>
      <p:pic>
        <p:nvPicPr>
          <p:cNvPr id="21" name="Imagem 20" descr="Uma imagem contendo Logotipo&#10;&#10;Descrição gerada automaticamente">
            <a:extLst>
              <a:ext uri="{FF2B5EF4-FFF2-40B4-BE49-F238E27FC236}">
                <a16:creationId xmlns:a16="http://schemas.microsoft.com/office/drawing/2014/main" id="{D0667186-A97E-938F-6AB4-825C4577E39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11776" y="1487249"/>
            <a:ext cx="389380" cy="321617"/>
          </a:xfrm>
          <a:prstGeom prst="rect">
            <a:avLst/>
          </a:prstGeom>
        </p:spPr>
      </p:pic>
      <p:pic>
        <p:nvPicPr>
          <p:cNvPr id="22" name="Imagem 21" descr="Uma imagem contendo Logotipo&#10;&#10;Descrição gerada automaticamente">
            <a:extLst>
              <a:ext uri="{FF2B5EF4-FFF2-40B4-BE49-F238E27FC236}">
                <a16:creationId xmlns:a16="http://schemas.microsoft.com/office/drawing/2014/main" id="{91D07D66-1623-027C-B58A-70768821EDA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11776" y="1978007"/>
            <a:ext cx="389380" cy="321617"/>
          </a:xfrm>
          <a:prstGeom prst="rect">
            <a:avLst/>
          </a:prstGeom>
        </p:spPr>
      </p:pic>
      <p:pic>
        <p:nvPicPr>
          <p:cNvPr id="8" name="Imagem 7" descr="Uma imagem contendo Logotipo&#10;&#10;Descrição gerada automaticamente">
            <a:extLst>
              <a:ext uri="{FF2B5EF4-FFF2-40B4-BE49-F238E27FC236}">
                <a16:creationId xmlns:a16="http://schemas.microsoft.com/office/drawing/2014/main" id="{2E9164A7-9E9F-1C4E-9C2F-C459D23390D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11776" y="4138111"/>
            <a:ext cx="389380" cy="321617"/>
          </a:xfrm>
          <a:prstGeom prst="rect">
            <a:avLst/>
          </a:prstGeom>
        </p:spPr>
      </p:pic>
      <p:pic>
        <p:nvPicPr>
          <p:cNvPr id="9" name="Imagem 8" descr="Uma imagem contendo Logotipo&#10;&#10;Descrição gerada automaticamente">
            <a:extLst>
              <a:ext uri="{FF2B5EF4-FFF2-40B4-BE49-F238E27FC236}">
                <a16:creationId xmlns:a16="http://schemas.microsoft.com/office/drawing/2014/main" id="{3DF01CC9-C092-936F-00F2-BA4682562378}"/>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8897267" y="2422845"/>
            <a:ext cx="5182122" cy="4280288"/>
          </a:xfrm>
          <a:prstGeom prst="rect">
            <a:avLst/>
          </a:prstGeom>
        </p:spPr>
      </p:pic>
      <p:pic>
        <p:nvPicPr>
          <p:cNvPr id="7" name="Imagem 6" descr="Uma imagem contendo Interface gráfica do usuário&#10;&#10;Descrição gerada automaticamente">
            <a:extLst>
              <a:ext uri="{FF2B5EF4-FFF2-40B4-BE49-F238E27FC236}">
                <a16:creationId xmlns:a16="http://schemas.microsoft.com/office/drawing/2014/main" id="{79A7A922-FE78-AD91-9E56-8BF9501C988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0" name="Imagem 9" descr="Interface gráfica do usuário, Aplicativo&#10;&#10;Descrição gerada automaticamente">
            <a:extLst>
              <a:ext uri="{FF2B5EF4-FFF2-40B4-BE49-F238E27FC236}">
                <a16:creationId xmlns:a16="http://schemas.microsoft.com/office/drawing/2014/main" id="{C23FA5E8-84D2-4C92-7895-63F41C94ABC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1031802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258FDD4-493E-0B38-99F6-0A353FFE79B7}"/>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5" name="Retângulo: Cantos Arredondados 4">
            <a:extLst>
              <a:ext uri="{FF2B5EF4-FFF2-40B4-BE49-F238E27FC236}">
                <a16:creationId xmlns:a16="http://schemas.microsoft.com/office/drawing/2014/main" id="{5CD68D43-5BA1-3E86-5760-784D718D62F9}"/>
              </a:ext>
            </a:extLst>
          </p:cNvPr>
          <p:cNvSpPr/>
          <p:nvPr/>
        </p:nvSpPr>
        <p:spPr>
          <a:xfrm>
            <a:off x="322082" y="255744"/>
            <a:ext cx="11547835" cy="652182"/>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000" dirty="0">
                <a:latin typeface="Bubble Mint" panose="02000500000000000000" pitchFamily="2" charset="0"/>
              </a:rPr>
              <a:t>Lembre-se dos contextos culturais em que você usa as tecnologias digitais</a:t>
            </a:r>
          </a:p>
        </p:txBody>
      </p:sp>
      <p:sp>
        <p:nvSpPr>
          <p:cNvPr id="6" name="CaixaDeTexto 5">
            <a:extLst>
              <a:ext uri="{FF2B5EF4-FFF2-40B4-BE49-F238E27FC236}">
                <a16:creationId xmlns:a16="http://schemas.microsoft.com/office/drawing/2014/main" id="{2C8FA971-D66A-BF13-F953-157BCB7E9DAC}"/>
              </a:ext>
            </a:extLst>
          </p:cNvPr>
          <p:cNvSpPr txBox="1"/>
          <p:nvPr/>
        </p:nvSpPr>
        <p:spPr>
          <a:xfrm rot="20517693">
            <a:off x="308112" y="146207"/>
            <a:ext cx="319318" cy="1015663"/>
          </a:xfrm>
          <a:prstGeom prst="rect">
            <a:avLst/>
          </a:prstGeom>
          <a:noFill/>
        </p:spPr>
        <p:txBody>
          <a:bodyPr wrap="square" rtlCol="0">
            <a:spAutoFit/>
          </a:bodyPr>
          <a:lstStyle/>
          <a:p>
            <a:r>
              <a:rPr lang="pt-BR" sz="6000" dirty="0">
                <a:solidFill>
                  <a:srgbClr val="8D3B2F"/>
                </a:solidFill>
                <a:latin typeface="Bubble Mint" panose="02000500000000000000" pitchFamily="2" charset="0"/>
              </a:rPr>
              <a:t>!</a:t>
            </a:r>
          </a:p>
        </p:txBody>
      </p:sp>
      <p:sp>
        <p:nvSpPr>
          <p:cNvPr id="7" name="CaixaDeTexto 6">
            <a:extLst>
              <a:ext uri="{FF2B5EF4-FFF2-40B4-BE49-F238E27FC236}">
                <a16:creationId xmlns:a16="http://schemas.microsoft.com/office/drawing/2014/main" id="{019AE2B3-4ECC-7B99-D49F-4501CB77AE3C}"/>
              </a:ext>
            </a:extLst>
          </p:cNvPr>
          <p:cNvSpPr txBox="1"/>
          <p:nvPr/>
        </p:nvSpPr>
        <p:spPr>
          <a:xfrm rot="801593">
            <a:off x="11645050" y="149651"/>
            <a:ext cx="274615" cy="1015663"/>
          </a:xfrm>
          <a:prstGeom prst="rect">
            <a:avLst/>
          </a:prstGeom>
          <a:noFill/>
        </p:spPr>
        <p:txBody>
          <a:bodyPr wrap="square" rtlCol="0">
            <a:spAutoFit/>
          </a:bodyPr>
          <a:lstStyle/>
          <a:p>
            <a:r>
              <a:rPr lang="pt-BR" sz="6000" dirty="0">
                <a:solidFill>
                  <a:srgbClr val="8D3B2F"/>
                </a:solidFill>
                <a:latin typeface="Bubble Mint" panose="02000500000000000000" pitchFamily="2" charset="0"/>
              </a:rPr>
              <a:t>!</a:t>
            </a:r>
          </a:p>
        </p:txBody>
      </p:sp>
      <p:pic>
        <p:nvPicPr>
          <p:cNvPr id="10" name="Imagem 9" descr="Desenho de pessoa com a mão no rosto&#10;&#10;Descrição gerada automaticamente com confiança baixa">
            <a:extLst>
              <a:ext uri="{FF2B5EF4-FFF2-40B4-BE49-F238E27FC236}">
                <a16:creationId xmlns:a16="http://schemas.microsoft.com/office/drawing/2014/main" id="{7702DE86-457D-66EE-A1D0-C58FAA70A3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694" y="907926"/>
            <a:ext cx="4098913" cy="5797978"/>
          </a:xfrm>
          <a:prstGeom prst="rect">
            <a:avLst/>
          </a:prstGeom>
        </p:spPr>
      </p:pic>
      <p:sp>
        <p:nvSpPr>
          <p:cNvPr id="11" name="Retângulo: Cantos Arredondados 10">
            <a:extLst>
              <a:ext uri="{FF2B5EF4-FFF2-40B4-BE49-F238E27FC236}">
                <a16:creationId xmlns:a16="http://schemas.microsoft.com/office/drawing/2014/main" id="{4EFA3DB5-616C-FC6D-7FC6-F2C72B4E22C9}"/>
              </a:ext>
            </a:extLst>
          </p:cNvPr>
          <p:cNvSpPr/>
          <p:nvPr/>
        </p:nvSpPr>
        <p:spPr>
          <a:xfrm>
            <a:off x="4055165" y="992247"/>
            <a:ext cx="7814752" cy="5356185"/>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600" dirty="0">
                <a:solidFill>
                  <a:schemeClr val="bg1"/>
                </a:solidFill>
                <a:latin typeface="Bubble Mint" panose="02000500000000000000" pitchFamily="2" charset="0"/>
              </a:rPr>
              <a:t> </a:t>
            </a:r>
            <a:r>
              <a:rPr lang="pt-BR" sz="2000" dirty="0">
                <a:solidFill>
                  <a:schemeClr val="bg1"/>
                </a:solidFill>
                <a:latin typeface="Bubble Mint" panose="02000500000000000000" pitchFamily="2" charset="0"/>
              </a:rPr>
              <a:t>Conheça os contextos culturais e jurídicos de onde vive, </a:t>
            </a:r>
          </a:p>
          <a:p>
            <a:pPr algn="ctr"/>
            <a:r>
              <a:rPr lang="pt-BR" sz="2000" dirty="0">
                <a:solidFill>
                  <a:schemeClr val="bg1"/>
                </a:solidFill>
                <a:latin typeface="Bubble Mint" panose="02000500000000000000" pitchFamily="2" charset="0"/>
              </a:rPr>
              <a:t>especialmente se for migrante</a:t>
            </a:r>
            <a:r>
              <a:rPr lang="pt-BR" sz="1600" dirty="0">
                <a:solidFill>
                  <a:schemeClr val="bg1"/>
                </a:solidFill>
                <a:latin typeface="Bubble Mint" panose="02000500000000000000" pitchFamily="2" charset="0"/>
              </a:rPr>
              <a:t>.</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Em alguns países é prudente não fotografar:</a:t>
            </a:r>
          </a:p>
          <a:p>
            <a:endParaRPr lang="pt-BR" sz="1600" dirty="0">
              <a:solidFill>
                <a:schemeClr val="bg1"/>
              </a:solidFill>
              <a:latin typeface="Bubble Mint" panose="02000500000000000000" pitchFamily="2" charset="0"/>
            </a:endParaRPr>
          </a:p>
          <a:p>
            <a:pPr marL="285750" indent="-285750">
              <a:buFont typeface="Arial" panose="020B0604020202020204" pitchFamily="34" charset="0"/>
              <a:buChar char="•"/>
            </a:pPr>
            <a:r>
              <a:rPr lang="pt-BR" sz="1400" dirty="0">
                <a:solidFill>
                  <a:schemeClr val="bg1"/>
                </a:solidFill>
                <a:latin typeface="Bubble Mint" panose="02000500000000000000" pitchFamily="2" charset="0"/>
              </a:rPr>
              <a:t>Edifícios governamentais e instalações militares</a:t>
            </a:r>
          </a:p>
          <a:p>
            <a:pPr marL="285750" indent="-285750">
              <a:buFont typeface="Arial" panose="020B0604020202020204" pitchFamily="34" charset="0"/>
              <a:buChar char="•"/>
            </a:pPr>
            <a:r>
              <a:rPr lang="pt-BR" sz="1400" dirty="0">
                <a:solidFill>
                  <a:schemeClr val="bg1"/>
                </a:solidFill>
                <a:latin typeface="Bubble Mint" panose="02000500000000000000" pitchFamily="2" charset="0"/>
              </a:rPr>
              <a:t>Aeronaves ou aeroportos</a:t>
            </a:r>
          </a:p>
          <a:p>
            <a:pPr marL="285750" indent="-285750">
              <a:buFont typeface="Arial" panose="020B0604020202020204" pitchFamily="34" charset="0"/>
              <a:buChar char="•"/>
            </a:pPr>
            <a:r>
              <a:rPr lang="pt-BR" sz="1400" dirty="0">
                <a:solidFill>
                  <a:schemeClr val="bg1"/>
                </a:solidFill>
                <a:latin typeface="Bubble Mint" panose="02000500000000000000" pitchFamily="2" charset="0"/>
              </a:rPr>
              <a:t>Incidentes como acidentes</a:t>
            </a:r>
          </a:p>
          <a:p>
            <a:pPr marL="285750" indent="-285750">
              <a:buFont typeface="Arial" panose="020B0604020202020204" pitchFamily="34" charset="0"/>
              <a:buChar char="•"/>
            </a:pPr>
            <a:r>
              <a:rPr lang="pt-BR" sz="1400" dirty="0">
                <a:solidFill>
                  <a:schemeClr val="bg1"/>
                </a:solidFill>
                <a:latin typeface="Bubble Mint" panose="02000500000000000000" pitchFamily="2" charset="0"/>
              </a:rPr>
              <a:t>Lembre-se de respeitar a privacidade de outras pessoas e não as fotografe sem a devida permissão, especialmente mulheres e famílias</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Fique sempre atenta(o) ao entorno de suas imagens para não colocar no ângulo pessoas ou cenas que te coloquem em situação de risco</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Quando compartilhar problemas que identifica em seu território (como de esgoto, ações arbitrárias de autoridades públicas) tenha cuidado para não identificar você, sua família, vizinhos e sua casa.</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Guarde suas selfies para você</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Não compartilhe fotos de suas filhas e filhos publicamente.</a:t>
            </a:r>
            <a:endParaRPr lang="pt-BR" sz="1400" dirty="0">
              <a:solidFill>
                <a:schemeClr val="bg1"/>
              </a:solidFill>
              <a:latin typeface="Bubble Mint" panose="02000500000000000000" pitchFamily="2" charset="0"/>
            </a:endParaRPr>
          </a:p>
        </p:txBody>
      </p:sp>
      <p:pic>
        <p:nvPicPr>
          <p:cNvPr id="12" name="Imagem 11" descr="Uma imagem contendo Logotipo&#10;&#10;Descrição gerada automaticamente">
            <a:extLst>
              <a:ext uri="{FF2B5EF4-FFF2-40B4-BE49-F238E27FC236}">
                <a16:creationId xmlns:a16="http://schemas.microsoft.com/office/drawing/2014/main" id="{CBBBE317-A73C-F6FF-9E49-D8BD22DEFA8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427793" y="1918372"/>
            <a:ext cx="389380" cy="321617"/>
          </a:xfrm>
          <a:prstGeom prst="rect">
            <a:avLst/>
          </a:prstGeom>
        </p:spPr>
      </p:pic>
      <p:pic>
        <p:nvPicPr>
          <p:cNvPr id="13" name="Imagem 12" descr="Uma imagem contendo Logotipo&#10;&#10;Descrição gerada automaticamente">
            <a:extLst>
              <a:ext uri="{FF2B5EF4-FFF2-40B4-BE49-F238E27FC236}">
                <a16:creationId xmlns:a16="http://schemas.microsoft.com/office/drawing/2014/main" id="{28C1C5B9-7E62-CEEF-4259-E26A999C719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427795" y="3707114"/>
            <a:ext cx="389380" cy="321617"/>
          </a:xfrm>
          <a:prstGeom prst="rect">
            <a:avLst/>
          </a:prstGeom>
        </p:spPr>
      </p:pic>
      <p:pic>
        <p:nvPicPr>
          <p:cNvPr id="14" name="Imagem 13" descr="Uma imagem contendo Logotipo&#10;&#10;Descrição gerada automaticamente">
            <a:extLst>
              <a:ext uri="{FF2B5EF4-FFF2-40B4-BE49-F238E27FC236}">
                <a16:creationId xmlns:a16="http://schemas.microsoft.com/office/drawing/2014/main" id="{F6CFBBFF-E97B-D8A0-5E13-E98F01804AA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427794" y="4442912"/>
            <a:ext cx="389380" cy="321617"/>
          </a:xfrm>
          <a:prstGeom prst="rect">
            <a:avLst/>
          </a:prstGeom>
        </p:spPr>
      </p:pic>
      <p:pic>
        <p:nvPicPr>
          <p:cNvPr id="15" name="Imagem 14" descr="Uma imagem contendo Logotipo&#10;&#10;Descrição gerada automaticamente">
            <a:extLst>
              <a:ext uri="{FF2B5EF4-FFF2-40B4-BE49-F238E27FC236}">
                <a16:creationId xmlns:a16="http://schemas.microsoft.com/office/drawing/2014/main" id="{83134D58-AECF-A164-D349-FA430D17454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427793" y="5437957"/>
            <a:ext cx="389380" cy="321617"/>
          </a:xfrm>
          <a:prstGeom prst="rect">
            <a:avLst/>
          </a:prstGeom>
        </p:spPr>
      </p:pic>
      <p:pic>
        <p:nvPicPr>
          <p:cNvPr id="16" name="Imagem 15" descr="Uma imagem contendo Logotipo&#10;&#10;Descrição gerada automaticamente">
            <a:extLst>
              <a:ext uri="{FF2B5EF4-FFF2-40B4-BE49-F238E27FC236}">
                <a16:creationId xmlns:a16="http://schemas.microsoft.com/office/drawing/2014/main" id="{23EB1D0A-CA7B-1A95-D83C-233B20ACC7B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427793" y="5908497"/>
            <a:ext cx="389380" cy="321617"/>
          </a:xfrm>
          <a:prstGeom prst="rect">
            <a:avLst/>
          </a:prstGeom>
        </p:spPr>
      </p:pic>
      <p:pic>
        <p:nvPicPr>
          <p:cNvPr id="17" name="Imagem 16" descr="Uma imagem contendo Logotipo&#10;&#10;Descrição gerada automaticamente">
            <a:extLst>
              <a:ext uri="{FF2B5EF4-FFF2-40B4-BE49-F238E27FC236}">
                <a16:creationId xmlns:a16="http://schemas.microsoft.com/office/drawing/2014/main" id="{8D83C107-9130-CEE1-4F53-0A67C5775185}"/>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392550">
            <a:off x="4241305" y="882662"/>
            <a:ext cx="1082003" cy="893704"/>
          </a:xfrm>
          <a:prstGeom prst="rect">
            <a:avLst/>
          </a:prstGeom>
        </p:spPr>
      </p:pic>
      <p:pic>
        <p:nvPicPr>
          <p:cNvPr id="18" name="Imagem 17" descr="Uma imagem contendo Logotipo&#10;&#10;Descrição gerada automaticamente">
            <a:extLst>
              <a:ext uri="{FF2B5EF4-FFF2-40B4-BE49-F238E27FC236}">
                <a16:creationId xmlns:a16="http://schemas.microsoft.com/office/drawing/2014/main" id="{8D005A9E-4B8C-4C22-5CBC-B42197BE124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663785">
            <a:off x="10661968" y="889040"/>
            <a:ext cx="1082003" cy="893704"/>
          </a:xfrm>
          <a:prstGeom prst="rect">
            <a:avLst/>
          </a:prstGeom>
        </p:spPr>
      </p:pic>
      <p:pic>
        <p:nvPicPr>
          <p:cNvPr id="9" name="Imagem 8" descr="Uma imagem contendo Interface gráfica do usuário&#10;&#10;Descrição gerada automaticamente">
            <a:extLst>
              <a:ext uri="{FF2B5EF4-FFF2-40B4-BE49-F238E27FC236}">
                <a16:creationId xmlns:a16="http://schemas.microsoft.com/office/drawing/2014/main" id="{FD9BCF58-9197-7B01-F68A-0F2C0213E4B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9" name="Imagem 18" descr="Interface gráfica do usuário, Aplicativo&#10;&#10;Descrição gerada automaticamente">
            <a:extLst>
              <a:ext uri="{FF2B5EF4-FFF2-40B4-BE49-F238E27FC236}">
                <a16:creationId xmlns:a16="http://schemas.microsoft.com/office/drawing/2014/main" id="{92FFBB1E-2F03-3E1A-D601-8E883364EED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636713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632A2576-EB3A-AD72-4C6E-E668CC6E766E}"/>
              </a:ext>
            </a:extLst>
          </p:cNvPr>
          <p:cNvSpPr txBox="1">
            <a:spLocks/>
          </p:cNvSpPr>
          <p:nvPr/>
        </p:nvSpPr>
        <p:spPr>
          <a:xfrm>
            <a:off x="643054" y="2429581"/>
            <a:ext cx="6373091" cy="16557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2800" b="1" dirty="0">
                <a:effectLst/>
                <a:latin typeface="Calibri" panose="020F0502020204030204" pitchFamily="34" charset="0"/>
                <a:ea typeface="Aptos" panose="020B0004020202020204" pitchFamily="34" charset="0"/>
              </a:rPr>
              <a:t>Aproveite esta oportunidade para fazer perguntas e garantir que você entende o uso </a:t>
            </a:r>
            <a:r>
              <a:rPr lang="pt-BR" sz="2800" b="1" dirty="0">
                <a:solidFill>
                  <a:srgbClr val="8D3B2F"/>
                </a:solidFill>
                <a:effectLst/>
                <a:latin typeface="Calibri" panose="020F0502020204030204" pitchFamily="34" charset="0"/>
                <a:ea typeface="Aptos" panose="020B0004020202020204" pitchFamily="34" charset="0"/>
              </a:rPr>
              <a:t>seguro</a:t>
            </a:r>
            <a:r>
              <a:rPr lang="pt-BR" sz="2800" b="1" dirty="0">
                <a:effectLst/>
                <a:latin typeface="Calibri" panose="020F0502020204030204" pitchFamily="34" charset="0"/>
                <a:ea typeface="Aptos" panose="020B0004020202020204" pitchFamily="34" charset="0"/>
              </a:rPr>
              <a:t> das tecnologias digitais</a:t>
            </a:r>
            <a:endParaRPr lang="en-US" sz="2800" b="1" dirty="0"/>
          </a:p>
        </p:txBody>
      </p:sp>
      <p:pic>
        <p:nvPicPr>
          <p:cNvPr id="6" name="Picture 2" descr="Discussion Images | Free Vectors, Stock Photos &amp; PSD">
            <a:extLst>
              <a:ext uri="{FF2B5EF4-FFF2-40B4-BE49-F238E27FC236}">
                <a16:creationId xmlns:a16="http://schemas.microsoft.com/office/drawing/2014/main" id="{44BED08B-716F-CDEC-5B39-8C052223D8E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7610544" y="3075149"/>
            <a:ext cx="3598799" cy="2359152"/>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a:extLst>
              <a:ext uri="{FF2B5EF4-FFF2-40B4-BE49-F238E27FC236}">
                <a16:creationId xmlns:a16="http://schemas.microsoft.com/office/drawing/2014/main" id="{D1B2FCC2-4F8A-3F9A-93F1-9ED441E3AE9F}"/>
              </a:ext>
            </a:extLst>
          </p:cNvPr>
          <p:cNvSpPr/>
          <p:nvPr/>
        </p:nvSpPr>
        <p:spPr>
          <a:xfrm>
            <a:off x="0" y="237747"/>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itle 3">
            <a:extLst>
              <a:ext uri="{FF2B5EF4-FFF2-40B4-BE49-F238E27FC236}">
                <a16:creationId xmlns:a16="http://schemas.microsoft.com/office/drawing/2014/main" id="{2AEE851B-2C24-F6FF-05A5-7506395BD05A}"/>
              </a:ext>
            </a:extLst>
          </p:cNvPr>
          <p:cNvSpPr txBox="1">
            <a:spLocks/>
          </p:cNvSpPr>
          <p:nvPr/>
        </p:nvSpPr>
        <p:spPr>
          <a:xfrm>
            <a:off x="836342" y="156118"/>
            <a:ext cx="9757317" cy="139390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7200" kern="100" dirty="0">
                <a:solidFill>
                  <a:schemeClr val="bg1"/>
                </a:solidFill>
                <a:latin typeface="Calibri" panose="020F0502020204030204" pitchFamily="34" charset="0"/>
                <a:ea typeface="Aptos" panose="020B0004020202020204" pitchFamily="34" charset="0"/>
                <a:cs typeface="Times New Roman (Body CS)"/>
              </a:rPr>
              <a:t>Discussão</a:t>
            </a:r>
            <a:endParaRPr lang="en-US" sz="7200" dirty="0">
              <a:latin typeface="+mn-lt"/>
            </a:endParaRPr>
          </a:p>
        </p:txBody>
      </p:sp>
      <p:sp>
        <p:nvSpPr>
          <p:cNvPr id="2" name="CaixaDeTexto 1">
            <a:extLst>
              <a:ext uri="{FF2B5EF4-FFF2-40B4-BE49-F238E27FC236}">
                <a16:creationId xmlns:a16="http://schemas.microsoft.com/office/drawing/2014/main" id="{665BBF1A-6AB9-683D-2CE0-4B6AED47C533}"/>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9" name="Imagem 8" descr="Uma imagem contendo Interface gráfica do usuário&#10;&#10;Descrição gerada automaticamente">
            <a:extLst>
              <a:ext uri="{FF2B5EF4-FFF2-40B4-BE49-F238E27FC236}">
                <a16:creationId xmlns:a16="http://schemas.microsoft.com/office/drawing/2014/main" id="{3CB26A86-D3FB-9E1F-A3FB-D0C95D3D568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0" name="Imagem 9" descr="Interface gráfica do usuário, Aplicativo&#10;&#10;Descrição gerada automaticamente">
            <a:extLst>
              <a:ext uri="{FF2B5EF4-FFF2-40B4-BE49-F238E27FC236}">
                <a16:creationId xmlns:a16="http://schemas.microsoft.com/office/drawing/2014/main" id="{BFD82D37-AB4B-07C0-9C73-C25E20D980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3001889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282987"/>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419094" y="43015"/>
            <a:ext cx="11353800" cy="1325563"/>
          </a:xfrm>
        </p:spPr>
        <p:txBody>
          <a:bodyPr>
            <a:normAutofit fontScale="90000"/>
          </a:bodyPr>
          <a:lstStyle/>
          <a:p>
            <a:pPr algn="ctr"/>
            <a:r>
              <a:rPr lang="pt-BR" sz="4800" dirty="0">
                <a:solidFill>
                  <a:schemeClr val="bg1"/>
                </a:solidFill>
                <a:latin typeface="Most Wazted" panose="02000500000000000000" pitchFamily="2" charset="0"/>
              </a:rPr>
              <a:t>3. O uso de tecnologias digitais com sabedoria</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11" name="Retângulo 10">
            <a:extLst>
              <a:ext uri="{FF2B5EF4-FFF2-40B4-BE49-F238E27FC236}">
                <a16:creationId xmlns:a16="http://schemas.microsoft.com/office/drawing/2014/main" id="{249F7B5E-5AFB-0EA3-1810-E9C4D45DCF32}"/>
              </a:ext>
            </a:extLst>
          </p:cNvPr>
          <p:cNvSpPr/>
          <p:nvPr/>
        </p:nvSpPr>
        <p:spPr>
          <a:xfrm>
            <a:off x="-6" y="5705061"/>
            <a:ext cx="12192000" cy="589724"/>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dirty="0">
                <a:latin typeface="Bubble Mint" panose="02000500000000000000" pitchFamily="2" charset="0"/>
              </a:rPr>
              <a:t>“Usar as tecnologias digitais com bom senso e conhecimento”</a:t>
            </a:r>
          </a:p>
        </p:txBody>
      </p:sp>
      <p:pic>
        <p:nvPicPr>
          <p:cNvPr id="6" name="Imagem 5" descr="Desenho de personagem de desenho animado&#10;&#10;Descrição gerada automaticamente com confiança baixa">
            <a:extLst>
              <a:ext uri="{FF2B5EF4-FFF2-40B4-BE49-F238E27FC236}">
                <a16:creationId xmlns:a16="http://schemas.microsoft.com/office/drawing/2014/main" id="{D763406A-8B18-30BD-C277-42E1DAFBF1E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942475" y="1128608"/>
            <a:ext cx="6307038" cy="4576453"/>
          </a:xfrm>
          <a:prstGeom prst="rect">
            <a:avLst/>
          </a:prstGeom>
        </p:spPr>
      </p:pic>
      <p:pic>
        <p:nvPicPr>
          <p:cNvPr id="3" name="Imagem 2" descr="Uma imagem contendo Interface gráfica do usuário&#10;&#10;Descrição gerada automaticamente">
            <a:extLst>
              <a:ext uri="{FF2B5EF4-FFF2-40B4-BE49-F238E27FC236}">
                <a16:creationId xmlns:a16="http://schemas.microsoft.com/office/drawing/2014/main" id="{F30BAE75-2EAE-F86E-6410-B3E39F6084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73415" y="5188687"/>
            <a:ext cx="967477" cy="541736"/>
          </a:xfrm>
          <a:prstGeom prst="rect">
            <a:avLst/>
          </a:prstGeom>
        </p:spPr>
      </p:pic>
      <p:pic>
        <p:nvPicPr>
          <p:cNvPr id="7" name="Imagem 6" descr="Interface gráfica do usuário, Aplicativo&#10;&#10;Descrição gerada automaticamente">
            <a:extLst>
              <a:ext uri="{FF2B5EF4-FFF2-40B4-BE49-F238E27FC236}">
                <a16:creationId xmlns:a16="http://schemas.microsoft.com/office/drawing/2014/main" id="{25910892-3202-80A0-7A30-2D384D7B4D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2786" y="5011271"/>
            <a:ext cx="1618803" cy="896568"/>
          </a:xfrm>
          <a:prstGeom prst="rect">
            <a:avLst/>
          </a:prstGeom>
        </p:spPr>
      </p:pic>
    </p:spTree>
    <p:extLst>
      <p:ext uri="{BB962C8B-B14F-4D97-AF65-F5344CB8AC3E}">
        <p14:creationId xmlns:p14="http://schemas.microsoft.com/office/powerpoint/2010/main" val="2493232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pic>
        <p:nvPicPr>
          <p:cNvPr id="16" name="Imagem 15" descr="Imagem em preto e branco&#10;&#10;Descrição gerada automaticamente">
            <a:extLst>
              <a:ext uri="{FF2B5EF4-FFF2-40B4-BE49-F238E27FC236}">
                <a16:creationId xmlns:a16="http://schemas.microsoft.com/office/drawing/2014/main" id="{5C86153D-D75A-1D7F-CB61-BEC8BE26A36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8605162" y="-4253218"/>
            <a:ext cx="3586826" cy="11160914"/>
          </a:xfrm>
          <a:prstGeom prst="rect">
            <a:avLst/>
          </a:prstGeom>
        </p:spPr>
      </p:pic>
      <p:sp>
        <p:nvSpPr>
          <p:cNvPr id="5" name="Retângulo 4">
            <a:extLst>
              <a:ext uri="{FF2B5EF4-FFF2-40B4-BE49-F238E27FC236}">
                <a16:creationId xmlns:a16="http://schemas.microsoft.com/office/drawing/2014/main" id="{CFE05463-CF7B-3F08-3EE6-84E07F9F06E0}"/>
              </a:ext>
            </a:extLst>
          </p:cNvPr>
          <p:cNvSpPr/>
          <p:nvPr/>
        </p:nvSpPr>
        <p:spPr>
          <a:xfrm>
            <a:off x="0" y="211738"/>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132516" y="-28234"/>
            <a:ext cx="11926956" cy="1325563"/>
          </a:xfrm>
        </p:spPr>
        <p:txBody>
          <a:bodyPr/>
          <a:lstStyle/>
          <a:p>
            <a:pPr algn="ctr"/>
            <a:r>
              <a:rPr lang="pt-BR" dirty="0">
                <a:solidFill>
                  <a:schemeClr val="bg1"/>
                </a:solidFill>
                <a:latin typeface="Bubble Mint" panose="02000500000000000000" pitchFamily="2" charset="0"/>
              </a:rPr>
              <a:t>Elementos-chave para o uso das tecnologias digitais</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76793" y="6338485"/>
            <a:ext cx="9199954" cy="307777"/>
          </a:xfrm>
          <a:prstGeom prst="rect">
            <a:avLst/>
          </a:prstGeom>
          <a:noFill/>
          <a:ln>
            <a:noFill/>
          </a:ln>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11" name="Retângulo: Cantos Arredondados 10">
            <a:extLst>
              <a:ext uri="{FF2B5EF4-FFF2-40B4-BE49-F238E27FC236}">
                <a16:creationId xmlns:a16="http://schemas.microsoft.com/office/drawing/2014/main" id="{12AD7BC5-99DC-465F-9848-99DE64C5DAC5}"/>
              </a:ext>
            </a:extLst>
          </p:cNvPr>
          <p:cNvSpPr/>
          <p:nvPr/>
        </p:nvSpPr>
        <p:spPr>
          <a:xfrm>
            <a:off x="176793" y="1861730"/>
            <a:ext cx="8298490" cy="4232935"/>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pt-BR" sz="1600" dirty="0">
                <a:solidFill>
                  <a:schemeClr val="bg1"/>
                </a:solidFill>
                <a:latin typeface="Bubble Mint" panose="02000500000000000000" pitchFamily="2" charset="0"/>
              </a:rPr>
              <a:t>       Use-as de forma produtiva para seus propósitos</a:t>
            </a:r>
          </a:p>
          <a:p>
            <a:pPr marL="742950" lvl="1" indent="-285750">
              <a:buFont typeface="Arial" panose="020B0604020202020204" pitchFamily="34" charset="0"/>
              <a:buChar char="•"/>
            </a:pPr>
            <a:r>
              <a:rPr lang="pt-BR" sz="1400" dirty="0">
                <a:solidFill>
                  <a:schemeClr val="bg1"/>
                </a:solidFill>
                <a:latin typeface="Bubble Mint" panose="02000500000000000000" pitchFamily="2" charset="0"/>
              </a:rPr>
              <a:t>e não para o que as empresas ou os governos querem que as utilize. </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Tenha muito cuidado com o que você publica online.</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Aprenda, corretamente, como usar as tecnologias e os aplicativos que você possui.</a:t>
            </a:r>
          </a:p>
          <a:p>
            <a:pPr marL="742950" lvl="1" indent="-285750">
              <a:buFont typeface="Arial" panose="020B0604020202020204" pitchFamily="34" charset="0"/>
              <a:buChar char="•"/>
            </a:pPr>
            <a:r>
              <a:rPr lang="pt-BR" sz="1400" dirty="0">
                <a:solidFill>
                  <a:schemeClr val="bg1"/>
                </a:solidFill>
                <a:latin typeface="Bubble Mint" panose="02000500000000000000" pitchFamily="2" charset="0"/>
              </a:rPr>
              <a:t>Leia os Termos e Condições.</a:t>
            </a:r>
          </a:p>
          <a:p>
            <a:pPr marL="742950" lvl="1" indent="-285750">
              <a:buFont typeface="Arial" panose="020B0604020202020204" pitchFamily="34" charset="0"/>
              <a:buChar char="•"/>
            </a:pPr>
            <a:r>
              <a:rPr lang="pt-BR" sz="1400" dirty="0">
                <a:solidFill>
                  <a:schemeClr val="bg1"/>
                </a:solidFill>
                <a:latin typeface="Bubble Mint" panose="02000500000000000000" pitchFamily="2" charset="0"/>
              </a:rPr>
              <a:t>Ajuste as configurações (lembre-se dos controles parentais).</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Lembre-se que tudo que é “publicado” permanece online em algum lugar, para sempre.</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Seja atencioso(a) e educado(a) nas redes sociais.</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Limite o tempo de uso da tecnologia digital.</a:t>
            </a:r>
          </a:p>
          <a:p>
            <a:endParaRPr lang="pt-BR" sz="1600" dirty="0">
              <a:solidFill>
                <a:schemeClr val="bg1"/>
              </a:solidFill>
              <a:latin typeface="Bubble Mint" panose="02000500000000000000" pitchFamily="2" charset="0"/>
            </a:endParaRPr>
          </a:p>
          <a:p>
            <a:r>
              <a:rPr lang="pt-BR" sz="1600" dirty="0">
                <a:solidFill>
                  <a:schemeClr val="bg1"/>
                </a:solidFill>
                <a:latin typeface="Bubble Mint" panose="02000500000000000000" pitchFamily="2" charset="0"/>
              </a:rPr>
              <a:t>       Pense em criar múltiplas identidades/e-mails (com uma apenas para compras).</a:t>
            </a:r>
          </a:p>
          <a:p>
            <a:pPr marL="742950" lvl="1" indent="-285750">
              <a:buFont typeface="Arial" panose="020B0604020202020204" pitchFamily="34" charset="0"/>
              <a:buChar char="•"/>
            </a:pPr>
            <a:r>
              <a:rPr lang="pt-BR" sz="1400" dirty="0">
                <a:solidFill>
                  <a:schemeClr val="bg1"/>
                </a:solidFill>
                <a:latin typeface="Bubble Mint" panose="02000500000000000000" pitchFamily="2" charset="0"/>
              </a:rPr>
              <a:t>E mantenha um telefone celular básico “limpo” para emergências.</a:t>
            </a:r>
          </a:p>
        </p:txBody>
      </p:sp>
      <p:pic>
        <p:nvPicPr>
          <p:cNvPr id="21" name="Imagem 20" descr="Uma imagem contendo Logotipo&#10;&#10;Descrição gerada automaticamente">
            <a:extLst>
              <a:ext uri="{FF2B5EF4-FFF2-40B4-BE49-F238E27FC236}">
                <a16:creationId xmlns:a16="http://schemas.microsoft.com/office/drawing/2014/main" id="{D0667186-A97E-938F-6AB4-825C4577E39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95891" y="1907818"/>
            <a:ext cx="389380" cy="308834"/>
          </a:xfrm>
          <a:prstGeom prst="rect">
            <a:avLst/>
          </a:prstGeom>
        </p:spPr>
      </p:pic>
      <p:pic>
        <p:nvPicPr>
          <p:cNvPr id="22" name="Imagem 21" descr="Uma imagem contendo Logotipo&#10;&#10;Descrição gerada automaticamente">
            <a:extLst>
              <a:ext uri="{FF2B5EF4-FFF2-40B4-BE49-F238E27FC236}">
                <a16:creationId xmlns:a16="http://schemas.microsoft.com/office/drawing/2014/main" id="{91D07D66-1623-027C-B58A-70768821EDA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95891" y="2637140"/>
            <a:ext cx="389380" cy="308834"/>
          </a:xfrm>
          <a:prstGeom prst="rect">
            <a:avLst/>
          </a:prstGeom>
        </p:spPr>
      </p:pic>
      <p:pic>
        <p:nvPicPr>
          <p:cNvPr id="8" name="Imagem 7" descr="Uma imagem contendo Logotipo&#10;&#10;Descrição gerada automaticamente">
            <a:extLst>
              <a:ext uri="{FF2B5EF4-FFF2-40B4-BE49-F238E27FC236}">
                <a16:creationId xmlns:a16="http://schemas.microsoft.com/office/drawing/2014/main" id="{2E9164A7-9E9F-1C4E-9C2F-C459D23390D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95891" y="4556950"/>
            <a:ext cx="389380" cy="308834"/>
          </a:xfrm>
          <a:prstGeom prst="rect">
            <a:avLst/>
          </a:prstGeom>
        </p:spPr>
      </p:pic>
      <p:pic>
        <p:nvPicPr>
          <p:cNvPr id="3" name="Imagem 2" descr="Uma imagem contendo Logotipo&#10;&#10;Descrição gerada automaticamente">
            <a:extLst>
              <a:ext uri="{FF2B5EF4-FFF2-40B4-BE49-F238E27FC236}">
                <a16:creationId xmlns:a16="http://schemas.microsoft.com/office/drawing/2014/main" id="{2BB91B90-4247-1787-E031-2DDF8815738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95891" y="4102822"/>
            <a:ext cx="389380" cy="308834"/>
          </a:xfrm>
          <a:prstGeom prst="rect">
            <a:avLst/>
          </a:prstGeom>
        </p:spPr>
      </p:pic>
      <p:pic>
        <p:nvPicPr>
          <p:cNvPr id="6" name="Imagem 5" descr="Uma imagem contendo Logotipo&#10;&#10;Descrição gerada automaticamente">
            <a:extLst>
              <a:ext uri="{FF2B5EF4-FFF2-40B4-BE49-F238E27FC236}">
                <a16:creationId xmlns:a16="http://schemas.microsoft.com/office/drawing/2014/main" id="{F5AA65E0-E5B1-7EC4-BAFB-CCEC8016EA9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95890" y="3138755"/>
            <a:ext cx="389380" cy="308834"/>
          </a:xfrm>
          <a:prstGeom prst="rect">
            <a:avLst/>
          </a:prstGeom>
        </p:spPr>
      </p:pic>
      <p:pic>
        <p:nvPicPr>
          <p:cNvPr id="7" name="Imagem 6" descr="Uma imagem contendo Logotipo&#10;&#10;Descrição gerada automaticamente">
            <a:extLst>
              <a:ext uri="{FF2B5EF4-FFF2-40B4-BE49-F238E27FC236}">
                <a16:creationId xmlns:a16="http://schemas.microsoft.com/office/drawing/2014/main" id="{3F24793B-38D2-4BA9-6C07-1BDDDA64F20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95891" y="5076015"/>
            <a:ext cx="389380" cy="308834"/>
          </a:xfrm>
          <a:prstGeom prst="rect">
            <a:avLst/>
          </a:prstGeom>
        </p:spPr>
      </p:pic>
      <p:pic>
        <p:nvPicPr>
          <p:cNvPr id="10" name="Imagem 9" descr="Uma imagem contendo Logotipo&#10;&#10;Descrição gerada automaticamente">
            <a:extLst>
              <a:ext uri="{FF2B5EF4-FFF2-40B4-BE49-F238E27FC236}">
                <a16:creationId xmlns:a16="http://schemas.microsoft.com/office/drawing/2014/main" id="{05CFD244-F7C4-1C0C-3F06-FCFCB1571F8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9392550">
            <a:off x="495890" y="5561364"/>
            <a:ext cx="389380" cy="308834"/>
          </a:xfrm>
          <a:prstGeom prst="rect">
            <a:avLst/>
          </a:prstGeom>
        </p:spPr>
      </p:pic>
      <p:sp>
        <p:nvSpPr>
          <p:cNvPr id="12" name="CaixaDeTexto 11">
            <a:extLst>
              <a:ext uri="{FF2B5EF4-FFF2-40B4-BE49-F238E27FC236}">
                <a16:creationId xmlns:a16="http://schemas.microsoft.com/office/drawing/2014/main" id="{3DF0CCBC-BF01-97EB-C2B5-88230C803355}"/>
              </a:ext>
            </a:extLst>
          </p:cNvPr>
          <p:cNvSpPr txBox="1"/>
          <p:nvPr/>
        </p:nvSpPr>
        <p:spPr>
          <a:xfrm>
            <a:off x="1946749" y="870968"/>
            <a:ext cx="4758578" cy="1015663"/>
          </a:xfrm>
          <a:prstGeom prst="rect">
            <a:avLst/>
          </a:prstGeom>
          <a:noFill/>
        </p:spPr>
        <p:txBody>
          <a:bodyPr wrap="square" rtlCol="0">
            <a:spAutoFit/>
          </a:bodyPr>
          <a:lstStyle/>
          <a:p>
            <a:pPr algn="ctr"/>
            <a:r>
              <a:rPr lang="pt-BR" sz="6000" dirty="0">
                <a:solidFill>
                  <a:srgbClr val="8D3B2F"/>
                </a:solidFill>
                <a:latin typeface="Most Wazted" panose="02000500000000000000" pitchFamily="2" charset="0"/>
              </a:rPr>
              <a:t>O que fazer</a:t>
            </a:r>
          </a:p>
        </p:txBody>
      </p:sp>
      <p:pic>
        <p:nvPicPr>
          <p:cNvPr id="17" name="Imagem 16" descr="Uma imagem contendo Interface gráfica do usuário&#10;&#10;Descrição gerada automaticamente">
            <a:extLst>
              <a:ext uri="{FF2B5EF4-FFF2-40B4-BE49-F238E27FC236}">
                <a16:creationId xmlns:a16="http://schemas.microsoft.com/office/drawing/2014/main" id="{A387F63D-B70A-27BE-5399-322E1AF42D1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67592" y="5762285"/>
            <a:ext cx="967477" cy="541736"/>
          </a:xfrm>
          <a:prstGeom prst="rect">
            <a:avLst/>
          </a:prstGeom>
        </p:spPr>
      </p:pic>
      <p:pic>
        <p:nvPicPr>
          <p:cNvPr id="18" name="Imagem 17" descr="Interface gráfica do usuário, Aplicativo&#10;&#10;Descrição gerada automaticamente">
            <a:extLst>
              <a:ext uri="{FF2B5EF4-FFF2-40B4-BE49-F238E27FC236}">
                <a16:creationId xmlns:a16="http://schemas.microsoft.com/office/drawing/2014/main" id="{647DBB60-AD3F-86F4-6EE8-031FEE74D8C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65391" y="6108751"/>
            <a:ext cx="1316885" cy="729352"/>
          </a:xfrm>
          <a:prstGeom prst="rect">
            <a:avLst/>
          </a:prstGeom>
        </p:spPr>
      </p:pic>
    </p:spTree>
    <p:extLst>
      <p:ext uri="{BB962C8B-B14F-4D97-AF65-F5344CB8AC3E}">
        <p14:creationId xmlns:p14="http://schemas.microsoft.com/office/powerpoint/2010/main" val="1659280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E50118F-B98C-9C24-CB08-7B9CFD569E3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5" name="CaixaDeTexto 4">
            <a:extLst>
              <a:ext uri="{FF2B5EF4-FFF2-40B4-BE49-F238E27FC236}">
                <a16:creationId xmlns:a16="http://schemas.microsoft.com/office/drawing/2014/main" id="{9C7ACE9B-D489-3EAA-C758-3C3A5FD5C4A6}"/>
              </a:ext>
            </a:extLst>
          </p:cNvPr>
          <p:cNvSpPr txBox="1"/>
          <p:nvPr/>
        </p:nvSpPr>
        <p:spPr>
          <a:xfrm>
            <a:off x="347871" y="597605"/>
            <a:ext cx="5135217" cy="1015663"/>
          </a:xfrm>
          <a:prstGeom prst="rect">
            <a:avLst/>
          </a:prstGeom>
          <a:noFill/>
        </p:spPr>
        <p:txBody>
          <a:bodyPr wrap="square" rtlCol="0">
            <a:spAutoFit/>
          </a:bodyPr>
          <a:lstStyle/>
          <a:p>
            <a:pPr algn="ctr"/>
            <a:r>
              <a:rPr lang="pt-BR" sz="6000" dirty="0">
                <a:solidFill>
                  <a:srgbClr val="8D3B2F"/>
                </a:solidFill>
                <a:latin typeface="Most Wazted" panose="02000500000000000000" pitchFamily="2" charset="0"/>
              </a:rPr>
              <a:t>O que não fazer</a:t>
            </a:r>
          </a:p>
        </p:txBody>
      </p:sp>
      <p:pic>
        <p:nvPicPr>
          <p:cNvPr id="7" name="Imagem 6" descr="Logotipo&#10;&#10;Descrição gerada automaticamente">
            <a:extLst>
              <a:ext uri="{FF2B5EF4-FFF2-40B4-BE49-F238E27FC236}">
                <a16:creationId xmlns:a16="http://schemas.microsoft.com/office/drawing/2014/main" id="{D35CDE26-FF6D-494A-71B0-45DF3185A12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08991" y="1699591"/>
            <a:ext cx="4412975" cy="4224131"/>
          </a:xfrm>
          <a:prstGeom prst="rect">
            <a:avLst/>
          </a:prstGeom>
        </p:spPr>
      </p:pic>
      <p:sp>
        <p:nvSpPr>
          <p:cNvPr id="9" name="Retângulo: Cantos Arredondados 8">
            <a:extLst>
              <a:ext uri="{FF2B5EF4-FFF2-40B4-BE49-F238E27FC236}">
                <a16:creationId xmlns:a16="http://schemas.microsoft.com/office/drawing/2014/main" id="{E4BDEF9D-74A1-0E59-DA92-9A95B3868564}"/>
              </a:ext>
            </a:extLst>
          </p:cNvPr>
          <p:cNvSpPr/>
          <p:nvPr/>
        </p:nvSpPr>
        <p:spPr>
          <a:xfrm>
            <a:off x="6305406" y="200375"/>
            <a:ext cx="5419454" cy="6210700"/>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200000"/>
              </a:lnSpc>
            </a:pPr>
            <a:r>
              <a:rPr lang="pt-BR" sz="2400" dirty="0">
                <a:solidFill>
                  <a:srgbClr val="8D3B2F"/>
                </a:solidFill>
                <a:latin typeface="Bubble Mint" panose="02000500000000000000" pitchFamily="2" charset="0"/>
              </a:rPr>
              <a:t>NÃO PERCA TEMPO EXCESSIVO COM:</a:t>
            </a:r>
          </a:p>
          <a:p>
            <a:pPr>
              <a:lnSpc>
                <a:spcPct val="200000"/>
              </a:lnSpc>
            </a:pPr>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Redes sociais; </a:t>
            </a:r>
          </a:p>
          <a:p>
            <a:pPr>
              <a:lnSpc>
                <a:spcPct val="200000"/>
              </a:lnSpc>
            </a:pPr>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Jogos online; </a:t>
            </a:r>
          </a:p>
          <a:p>
            <a:pPr>
              <a:lnSpc>
                <a:spcPct val="200000"/>
              </a:lnSpc>
            </a:pPr>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Jogos de azar online;                </a:t>
            </a:r>
          </a:p>
          <a:p>
            <a:pPr>
              <a:lnSpc>
                <a:spcPct val="200000"/>
              </a:lnSpc>
            </a:pPr>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Violência digital. </a:t>
            </a:r>
          </a:p>
          <a:p>
            <a:pPr>
              <a:lnSpc>
                <a:spcPct val="200000"/>
              </a:lnSpc>
            </a:pPr>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NÃO DESPERDICE DINHEIRO, Tal como acontece com o TikTok </a:t>
            </a:r>
            <a:r>
              <a:rPr lang="pt-BR" sz="1600" dirty="0" err="1">
                <a:solidFill>
                  <a:schemeClr val="bg1"/>
                </a:solidFill>
                <a:latin typeface="Bubble Mint" panose="02000500000000000000" pitchFamily="2" charset="0"/>
              </a:rPr>
              <a:t>gifting</a:t>
            </a:r>
            <a:r>
              <a:rPr lang="pt-BR" sz="1600" dirty="0">
                <a:solidFill>
                  <a:schemeClr val="bg1"/>
                </a:solidFill>
                <a:latin typeface="Bubble Mint" panose="02000500000000000000" pitchFamily="2" charset="0"/>
              </a:rPr>
              <a:t>; </a:t>
            </a:r>
            <a:r>
              <a:rPr lang="pt-BR" sz="1600" dirty="0">
                <a:solidFill>
                  <a:srgbClr val="8D3B2F"/>
                </a:solidFill>
                <a:latin typeface="Bubble Mint" panose="02000500000000000000" pitchFamily="2" charset="0"/>
              </a:rPr>
              <a:t>X</a:t>
            </a:r>
          </a:p>
          <a:p>
            <a:pPr>
              <a:lnSpc>
                <a:spcPct val="200000"/>
              </a:lnSpc>
            </a:pPr>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NÃO CORRA RISCOS AO FAZER USO DAS TECNOLOGIAS DIGITAIS, Tal como acontece com investimentos em criptomoedas ou em esquemas de “ganhe </a:t>
            </a:r>
            <a:r>
              <a:rPr lang="pt-BR" sz="1600" dirty="0" err="1">
                <a:solidFill>
                  <a:schemeClr val="bg1"/>
                </a:solidFill>
                <a:latin typeface="Bubble Mint" panose="02000500000000000000" pitchFamily="2" charset="0"/>
              </a:rPr>
              <a:t>dinheito</a:t>
            </a:r>
            <a:r>
              <a:rPr lang="pt-BR" sz="1600" dirty="0">
                <a:solidFill>
                  <a:schemeClr val="bg1"/>
                </a:solidFill>
                <a:latin typeface="Bubble Mint" panose="02000500000000000000" pitchFamily="2" charset="0"/>
              </a:rPr>
              <a:t> fácil trabalhando de sua casa” ou em sites de apostas (</a:t>
            </a:r>
            <a:r>
              <a:rPr lang="pt-BR" sz="1600" dirty="0" err="1">
                <a:solidFill>
                  <a:schemeClr val="bg1"/>
                </a:solidFill>
                <a:latin typeface="Bubble Mint" panose="02000500000000000000" pitchFamily="2" charset="0"/>
              </a:rPr>
              <a:t>bets</a:t>
            </a:r>
            <a:r>
              <a:rPr lang="pt-BR" sz="1600" dirty="0">
                <a:solidFill>
                  <a:schemeClr val="bg1"/>
                </a:solidFill>
                <a:latin typeface="Bubble Mint" panose="02000500000000000000" pitchFamily="2" charset="0"/>
              </a:rPr>
              <a:t>). </a:t>
            </a:r>
            <a:r>
              <a:rPr lang="pt-BR" sz="1600" dirty="0">
                <a:solidFill>
                  <a:srgbClr val="8D3B2F"/>
                </a:solidFill>
                <a:latin typeface="Bubble Mint" panose="02000500000000000000" pitchFamily="2" charset="0"/>
              </a:rPr>
              <a:t>X</a:t>
            </a:r>
            <a:endParaRPr lang="pt-BR" sz="1400" dirty="0">
              <a:solidFill>
                <a:srgbClr val="8D3B2F"/>
              </a:solidFill>
              <a:latin typeface="Bubble Mint" panose="02000500000000000000" pitchFamily="2" charset="0"/>
            </a:endParaRPr>
          </a:p>
        </p:txBody>
      </p:sp>
      <p:pic>
        <p:nvPicPr>
          <p:cNvPr id="6" name="Imagem 5" descr="Uma imagem contendo Interface gráfica do usuário&#10;&#10;Descrição gerada automaticamente">
            <a:extLst>
              <a:ext uri="{FF2B5EF4-FFF2-40B4-BE49-F238E27FC236}">
                <a16:creationId xmlns:a16="http://schemas.microsoft.com/office/drawing/2014/main" id="{C59C7667-43D0-271A-9AB1-90FD2B00E7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8" name="Imagem 7" descr="Interface gráfica do usuário, Aplicativo&#10;&#10;Descrição gerada automaticamente">
            <a:extLst>
              <a:ext uri="{FF2B5EF4-FFF2-40B4-BE49-F238E27FC236}">
                <a16:creationId xmlns:a16="http://schemas.microsoft.com/office/drawing/2014/main" id="{BC06D544-04DD-F82D-E917-CA213A9425F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1236859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632A2576-EB3A-AD72-4C6E-E668CC6E766E}"/>
              </a:ext>
            </a:extLst>
          </p:cNvPr>
          <p:cNvSpPr txBox="1">
            <a:spLocks/>
          </p:cNvSpPr>
          <p:nvPr/>
        </p:nvSpPr>
        <p:spPr>
          <a:xfrm>
            <a:off x="643054" y="2429581"/>
            <a:ext cx="6373091" cy="16557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2800" b="1" dirty="0">
                <a:effectLst/>
                <a:latin typeface="Calibri" panose="020F0502020204030204" pitchFamily="34" charset="0"/>
                <a:ea typeface="Aptos" panose="020B0004020202020204" pitchFamily="34" charset="0"/>
              </a:rPr>
              <a:t>Aproveite esta oportunidade para fazer perguntas e garantir que você entende o uso </a:t>
            </a:r>
            <a:r>
              <a:rPr lang="pt-BR" sz="2800" b="1" dirty="0">
                <a:solidFill>
                  <a:srgbClr val="8D3B2F"/>
                </a:solidFill>
                <a:effectLst/>
                <a:latin typeface="Calibri" panose="020F0502020204030204" pitchFamily="34" charset="0"/>
                <a:ea typeface="Aptos" panose="020B0004020202020204" pitchFamily="34" charset="0"/>
              </a:rPr>
              <a:t>sábio</a:t>
            </a:r>
            <a:r>
              <a:rPr lang="pt-BR" sz="2800" b="1" dirty="0">
                <a:effectLst/>
                <a:latin typeface="Calibri" panose="020F0502020204030204" pitchFamily="34" charset="0"/>
                <a:ea typeface="Aptos" panose="020B0004020202020204" pitchFamily="34" charset="0"/>
              </a:rPr>
              <a:t> das tecnologias digitais</a:t>
            </a:r>
            <a:endParaRPr lang="en-US" sz="2800" b="1" dirty="0"/>
          </a:p>
        </p:txBody>
      </p:sp>
      <p:pic>
        <p:nvPicPr>
          <p:cNvPr id="6" name="Picture 2" descr="Discussion Images | Free Vectors, Stock Photos &amp; PSD">
            <a:extLst>
              <a:ext uri="{FF2B5EF4-FFF2-40B4-BE49-F238E27FC236}">
                <a16:creationId xmlns:a16="http://schemas.microsoft.com/office/drawing/2014/main" id="{44BED08B-716F-CDEC-5B39-8C052223D8E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7610544" y="3075149"/>
            <a:ext cx="3598799" cy="2359152"/>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a:extLst>
              <a:ext uri="{FF2B5EF4-FFF2-40B4-BE49-F238E27FC236}">
                <a16:creationId xmlns:a16="http://schemas.microsoft.com/office/drawing/2014/main" id="{D1B2FCC2-4F8A-3F9A-93F1-9ED441E3AE9F}"/>
              </a:ext>
            </a:extLst>
          </p:cNvPr>
          <p:cNvSpPr/>
          <p:nvPr/>
        </p:nvSpPr>
        <p:spPr>
          <a:xfrm>
            <a:off x="0" y="237747"/>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itle 3">
            <a:extLst>
              <a:ext uri="{FF2B5EF4-FFF2-40B4-BE49-F238E27FC236}">
                <a16:creationId xmlns:a16="http://schemas.microsoft.com/office/drawing/2014/main" id="{2AEE851B-2C24-F6FF-05A5-7506395BD05A}"/>
              </a:ext>
            </a:extLst>
          </p:cNvPr>
          <p:cNvSpPr txBox="1">
            <a:spLocks/>
          </p:cNvSpPr>
          <p:nvPr/>
        </p:nvSpPr>
        <p:spPr>
          <a:xfrm>
            <a:off x="836342" y="156118"/>
            <a:ext cx="9757317" cy="139390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7200" kern="100" dirty="0">
                <a:solidFill>
                  <a:schemeClr val="bg1"/>
                </a:solidFill>
                <a:latin typeface="Calibri" panose="020F0502020204030204" pitchFamily="34" charset="0"/>
                <a:ea typeface="Aptos" panose="020B0004020202020204" pitchFamily="34" charset="0"/>
                <a:cs typeface="Times New Roman (Body CS)"/>
              </a:rPr>
              <a:t>Discussão</a:t>
            </a:r>
            <a:endParaRPr lang="en-US" sz="7200" dirty="0">
              <a:latin typeface="+mn-lt"/>
            </a:endParaRPr>
          </a:p>
        </p:txBody>
      </p:sp>
      <p:sp>
        <p:nvSpPr>
          <p:cNvPr id="2" name="CaixaDeTexto 1">
            <a:extLst>
              <a:ext uri="{FF2B5EF4-FFF2-40B4-BE49-F238E27FC236}">
                <a16:creationId xmlns:a16="http://schemas.microsoft.com/office/drawing/2014/main" id="{665BBF1A-6AB9-683D-2CE0-4B6AED47C533}"/>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9" name="Imagem 8" descr="Uma imagem contendo Interface gráfica do usuário&#10;&#10;Descrição gerada automaticamente">
            <a:extLst>
              <a:ext uri="{FF2B5EF4-FFF2-40B4-BE49-F238E27FC236}">
                <a16:creationId xmlns:a16="http://schemas.microsoft.com/office/drawing/2014/main" id="{3CB26A86-D3FB-9E1F-A3FB-D0C95D3D568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0" name="Imagem 9" descr="Interface gráfica do usuário, Aplicativo&#10;&#10;Descrição gerada automaticamente">
            <a:extLst>
              <a:ext uri="{FF2B5EF4-FFF2-40B4-BE49-F238E27FC236}">
                <a16:creationId xmlns:a16="http://schemas.microsoft.com/office/drawing/2014/main" id="{BFD82D37-AB4B-07C0-9C73-C25E20D980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2652409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D5A1082-1C6E-13F7-5374-75B46B81BB17}"/>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5" name="CaixaDeTexto 4">
            <a:extLst>
              <a:ext uri="{FF2B5EF4-FFF2-40B4-BE49-F238E27FC236}">
                <a16:creationId xmlns:a16="http://schemas.microsoft.com/office/drawing/2014/main" id="{B6B9C2EC-B028-637A-F0E5-25DA231893AF}"/>
              </a:ext>
            </a:extLst>
          </p:cNvPr>
          <p:cNvSpPr txBox="1"/>
          <p:nvPr/>
        </p:nvSpPr>
        <p:spPr>
          <a:xfrm>
            <a:off x="106214" y="444417"/>
            <a:ext cx="11959890" cy="1569660"/>
          </a:xfrm>
          <a:prstGeom prst="rect">
            <a:avLst/>
          </a:prstGeom>
          <a:noFill/>
        </p:spPr>
        <p:txBody>
          <a:bodyPr wrap="square" rtlCol="0">
            <a:spAutoFit/>
          </a:bodyPr>
          <a:lstStyle/>
          <a:p>
            <a:pPr algn="ctr"/>
            <a:r>
              <a:rPr lang="pt-BR" sz="4800" dirty="0">
                <a:solidFill>
                  <a:srgbClr val="8D3B2F"/>
                </a:solidFill>
                <a:latin typeface="Most Wazted" panose="02000500000000000000" pitchFamily="2" charset="0"/>
              </a:rPr>
              <a:t>4. O uso de tecnologias digitais com privacidade</a:t>
            </a:r>
          </a:p>
        </p:txBody>
      </p:sp>
      <p:sp>
        <p:nvSpPr>
          <p:cNvPr id="11" name="Retângulo: Cantos Arredondados 10">
            <a:extLst>
              <a:ext uri="{FF2B5EF4-FFF2-40B4-BE49-F238E27FC236}">
                <a16:creationId xmlns:a16="http://schemas.microsoft.com/office/drawing/2014/main" id="{655A8A0C-39EE-A01C-47AD-75FC6ABC044F}"/>
              </a:ext>
            </a:extLst>
          </p:cNvPr>
          <p:cNvSpPr/>
          <p:nvPr/>
        </p:nvSpPr>
        <p:spPr>
          <a:xfrm>
            <a:off x="675090" y="2575014"/>
            <a:ext cx="5272087" cy="2624328"/>
          </a:xfrm>
          <a:prstGeom prst="round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4000" dirty="0">
                <a:latin typeface="Bubble Mint" panose="02000500000000000000" pitchFamily="2" charset="0"/>
              </a:rPr>
              <a:t>"Utilizar as tecnologias digitais</a:t>
            </a:r>
          </a:p>
          <a:p>
            <a:pPr algn="ctr"/>
            <a:r>
              <a:rPr lang="pt-BR" sz="4000" dirty="0">
                <a:latin typeface="Bubble Mint" panose="02000500000000000000" pitchFamily="2" charset="0"/>
              </a:rPr>
              <a:t>com privacidade"</a:t>
            </a:r>
          </a:p>
        </p:txBody>
      </p:sp>
      <p:pic>
        <p:nvPicPr>
          <p:cNvPr id="6" name="Imagem 5" descr="Logotipo&#10;&#10;Descrição gerada automaticamente com confiança baixa">
            <a:extLst>
              <a:ext uri="{FF2B5EF4-FFF2-40B4-BE49-F238E27FC236}">
                <a16:creationId xmlns:a16="http://schemas.microsoft.com/office/drawing/2014/main" id="{7656A1A8-6572-1C31-67FA-BB4239C160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60685" y="1617689"/>
            <a:ext cx="6807344" cy="4812489"/>
          </a:xfrm>
          <a:prstGeom prst="rect">
            <a:avLst/>
          </a:prstGeom>
        </p:spPr>
      </p:pic>
      <p:pic>
        <p:nvPicPr>
          <p:cNvPr id="7" name="Imagem 6" descr="Uma imagem contendo Interface gráfica do usuário&#10;&#10;Descrição gerada automaticamente">
            <a:extLst>
              <a:ext uri="{FF2B5EF4-FFF2-40B4-BE49-F238E27FC236}">
                <a16:creationId xmlns:a16="http://schemas.microsoft.com/office/drawing/2014/main" id="{69C41FC4-3F75-91B6-9056-5415C3DB9C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8" name="Imagem 7" descr="Interface gráfica do usuário, Aplicativo&#10;&#10;Descrição gerada automaticamente">
            <a:extLst>
              <a:ext uri="{FF2B5EF4-FFF2-40B4-BE49-F238E27FC236}">
                <a16:creationId xmlns:a16="http://schemas.microsoft.com/office/drawing/2014/main" id="{BE189739-08F9-B51B-9F12-E18E62CCF9D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3963420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211738"/>
            <a:ext cx="12192000" cy="1541448"/>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132516" y="315510"/>
            <a:ext cx="11926956" cy="1325563"/>
          </a:xfrm>
        </p:spPr>
        <p:txBody>
          <a:bodyPr/>
          <a:lstStyle/>
          <a:p>
            <a:pPr algn="ctr"/>
            <a:r>
              <a:rPr lang="pt-BR" dirty="0">
                <a:solidFill>
                  <a:schemeClr val="bg1"/>
                </a:solidFill>
                <a:latin typeface="Bubble Mint" panose="02000500000000000000" pitchFamily="2" charset="0"/>
              </a:rPr>
              <a:t>Elementos-chave para garantir o uso seguro de tecnologias digitais – comportamentos sociais</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11" name="Retângulo: Cantos Arredondados 10">
            <a:extLst>
              <a:ext uri="{FF2B5EF4-FFF2-40B4-BE49-F238E27FC236}">
                <a16:creationId xmlns:a16="http://schemas.microsoft.com/office/drawing/2014/main" id="{12AD7BC5-99DC-465F-9848-99DE64C5DAC5}"/>
              </a:ext>
            </a:extLst>
          </p:cNvPr>
          <p:cNvSpPr/>
          <p:nvPr/>
        </p:nvSpPr>
        <p:spPr>
          <a:xfrm>
            <a:off x="1565149" y="2595564"/>
            <a:ext cx="10208713" cy="3273659"/>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4"/>
            <a:r>
              <a:rPr lang="pt-BR" sz="1600" dirty="0">
                <a:solidFill>
                  <a:schemeClr val="bg1"/>
                </a:solidFill>
                <a:latin typeface="Bubble Mint" panose="02000500000000000000" pitchFamily="2" charset="0"/>
              </a:rPr>
              <a:t>      Use a privacidade online:</a:t>
            </a:r>
          </a:p>
          <a:p>
            <a:pPr marL="2114550" lvl="4" indent="-285750">
              <a:buFont typeface="Arial" panose="020B0604020202020204" pitchFamily="34" charset="0"/>
              <a:buChar char="•"/>
            </a:pPr>
            <a:r>
              <a:rPr lang="pt-BR" sz="1400" dirty="0">
                <a:solidFill>
                  <a:schemeClr val="bg1"/>
                </a:solidFill>
                <a:latin typeface="Bubble Mint" panose="02000500000000000000" pitchFamily="2" charset="0"/>
              </a:rPr>
              <a:t>Lembre-se de que tudo que você publica na Internet ficará lá para sempre.</a:t>
            </a:r>
          </a:p>
          <a:p>
            <a:pPr marL="2114550" lvl="4" indent="-285750">
              <a:buFont typeface="Arial" panose="020B0604020202020204" pitchFamily="34" charset="0"/>
              <a:buChar char="•"/>
            </a:pPr>
            <a:r>
              <a:rPr lang="pt-BR" sz="1400" dirty="0">
                <a:solidFill>
                  <a:schemeClr val="bg1"/>
                </a:solidFill>
                <a:latin typeface="Bubble Mint" panose="02000500000000000000" pitchFamily="2" charset="0"/>
              </a:rPr>
              <a:t>Publique apenas se tiver certeza de que você e outras pessoas associadas concordem com isso.</a:t>
            </a:r>
          </a:p>
          <a:p>
            <a:pPr marL="2114550" lvl="4" indent="-285750">
              <a:buFont typeface="Arial" panose="020B0604020202020204" pitchFamily="34" charset="0"/>
              <a:buChar char="•"/>
            </a:pPr>
            <a:r>
              <a:rPr lang="pt-BR" sz="1400" dirty="0">
                <a:solidFill>
                  <a:schemeClr val="bg1"/>
                </a:solidFill>
                <a:latin typeface="Bubble Mint" panose="02000500000000000000" pitchFamily="2" charset="0"/>
              </a:rPr>
              <a:t>Nunca compartilhe suas senhas!</a:t>
            </a:r>
          </a:p>
          <a:p>
            <a:pPr marL="2114550" lvl="4" indent="-285750">
              <a:buFont typeface="Courier New" panose="02070309020205020404" pitchFamily="49" charset="0"/>
              <a:buChar char="o"/>
            </a:pPr>
            <a:r>
              <a:rPr lang="pt-BR" sz="1200" dirty="0">
                <a:solidFill>
                  <a:schemeClr val="bg1"/>
                </a:solidFill>
                <a:latin typeface="Bubble Mint" panose="02000500000000000000" pitchFamily="2" charset="0"/>
              </a:rPr>
              <a:t>Nunca compartilhe uma senha de uso único (OTP).</a:t>
            </a:r>
          </a:p>
          <a:p>
            <a:pPr marL="2114550" lvl="4" indent="-285750">
              <a:buFont typeface="Arial" panose="020B0604020202020204" pitchFamily="34" charset="0"/>
              <a:buChar char="•"/>
            </a:pPr>
            <a:r>
              <a:rPr lang="pt-BR" sz="1400" dirty="0">
                <a:solidFill>
                  <a:schemeClr val="bg1"/>
                </a:solidFill>
                <a:latin typeface="Bubble Mint" panose="02000500000000000000" pitchFamily="2" charset="0"/>
              </a:rPr>
              <a:t>Sempre que possível, rejeite todos os cookies ao entrar em websites.</a:t>
            </a:r>
          </a:p>
          <a:p>
            <a:pPr marL="2114550" lvl="4" indent="-285750">
              <a:buFont typeface="Arial" panose="020B0604020202020204" pitchFamily="34" charset="0"/>
              <a:buChar char="•"/>
            </a:pPr>
            <a:endParaRPr lang="pt-BR" sz="1600" dirty="0">
              <a:solidFill>
                <a:schemeClr val="bg1"/>
              </a:solidFill>
              <a:latin typeface="Bubble Mint" panose="02000500000000000000" pitchFamily="2" charset="0"/>
            </a:endParaRPr>
          </a:p>
          <a:p>
            <a:pPr lvl="4"/>
            <a:r>
              <a:rPr lang="pt-BR" sz="1600" dirty="0">
                <a:solidFill>
                  <a:schemeClr val="bg1"/>
                </a:solidFill>
                <a:latin typeface="Bubble Mint" panose="02000500000000000000" pitchFamily="2" charset="0"/>
              </a:rPr>
              <a:t>       Privacidade protegida de quem?</a:t>
            </a:r>
          </a:p>
          <a:p>
            <a:pPr marL="2114550" lvl="4" indent="-285750">
              <a:buFont typeface="Arial" panose="020B0604020202020204" pitchFamily="34" charset="0"/>
              <a:buChar char="•"/>
            </a:pPr>
            <a:r>
              <a:rPr lang="pt-BR" sz="1400" dirty="0">
                <a:solidFill>
                  <a:schemeClr val="bg1"/>
                </a:solidFill>
                <a:latin typeface="Bubble Mint" panose="02000500000000000000" pitchFamily="2" charset="0"/>
              </a:rPr>
              <a:t>Governos</a:t>
            </a:r>
          </a:p>
          <a:p>
            <a:pPr marL="2114550" lvl="4" indent="-285750">
              <a:buFont typeface="Courier New" panose="02070309020205020404" pitchFamily="49" charset="0"/>
              <a:buChar char="o"/>
            </a:pPr>
            <a:r>
              <a:rPr lang="pt-BR" sz="1200" dirty="0">
                <a:solidFill>
                  <a:schemeClr val="bg1"/>
                </a:solidFill>
                <a:latin typeface="Bubble Mint" panose="02000500000000000000" pitchFamily="2" charset="0"/>
              </a:rPr>
              <a:t>Lembre-se de que os dispositivos móveis podem ser usados para vigilância.</a:t>
            </a:r>
            <a:endParaRPr lang="pt-BR" sz="1600" dirty="0">
              <a:solidFill>
                <a:schemeClr val="bg1"/>
              </a:solidFill>
              <a:latin typeface="Bubble Mint" panose="02000500000000000000" pitchFamily="2" charset="0"/>
            </a:endParaRPr>
          </a:p>
          <a:p>
            <a:pPr marL="2114550" lvl="4" indent="-285750">
              <a:buFont typeface="Arial" panose="020B0604020202020204" pitchFamily="34" charset="0"/>
              <a:buChar char="•"/>
            </a:pPr>
            <a:r>
              <a:rPr lang="pt-BR" sz="1400" dirty="0">
                <a:solidFill>
                  <a:schemeClr val="bg1"/>
                </a:solidFill>
                <a:latin typeface="Bubble Mint" panose="02000500000000000000" pitchFamily="2" charset="0"/>
              </a:rPr>
              <a:t>Empresas</a:t>
            </a:r>
          </a:p>
          <a:p>
            <a:pPr marL="2114550" lvl="4" indent="-285750">
              <a:buFont typeface="Courier New" panose="02070309020205020404" pitchFamily="49" charset="0"/>
              <a:buChar char="o"/>
            </a:pPr>
            <a:r>
              <a:rPr lang="pt-BR" sz="1200" dirty="0">
                <a:solidFill>
                  <a:schemeClr val="bg1"/>
                </a:solidFill>
                <a:latin typeface="Bubble Mint" panose="02000500000000000000" pitchFamily="2" charset="0"/>
              </a:rPr>
              <a:t>Lembre-se de que a maioria das empresas de mídia social ganha dinheiro com os dados que você fornece gratuitamente</a:t>
            </a:r>
            <a:r>
              <a:rPr lang="pt-BR" sz="1400" dirty="0">
                <a:solidFill>
                  <a:schemeClr val="bg1"/>
                </a:solidFill>
                <a:latin typeface="Bubble Mint" panose="02000500000000000000" pitchFamily="2" charset="0"/>
              </a:rPr>
              <a:t>!</a:t>
            </a:r>
            <a:endParaRPr lang="pt-BR" sz="1600" dirty="0">
              <a:solidFill>
                <a:schemeClr val="bg1"/>
              </a:solidFill>
              <a:latin typeface="Bubble Mint" panose="02000500000000000000" pitchFamily="2" charset="0"/>
            </a:endParaRPr>
          </a:p>
          <a:p>
            <a:pPr marL="2114550" lvl="4" indent="-285750">
              <a:buFont typeface="Arial" panose="020B0604020202020204" pitchFamily="34" charset="0"/>
              <a:buChar char="•"/>
            </a:pPr>
            <a:r>
              <a:rPr lang="pt-BR" sz="1400" dirty="0">
                <a:solidFill>
                  <a:schemeClr val="bg1"/>
                </a:solidFill>
                <a:latin typeface="Bubble Mint" panose="02000500000000000000" pitchFamily="2" charset="0"/>
              </a:rPr>
              <a:t>Outras pessoas</a:t>
            </a:r>
          </a:p>
          <a:p>
            <a:pPr marL="2114550" lvl="4" indent="-285750">
              <a:buFont typeface="Courier New" panose="02070309020205020404" pitchFamily="49" charset="0"/>
              <a:buChar char="o"/>
            </a:pPr>
            <a:r>
              <a:rPr lang="pt-BR" sz="1200" dirty="0">
                <a:solidFill>
                  <a:schemeClr val="bg1"/>
                </a:solidFill>
                <a:latin typeface="Bubble Mint" panose="02000500000000000000" pitchFamily="2" charset="0"/>
              </a:rPr>
              <a:t>Alguns pessoas tem a intenção de explorá-la(</a:t>
            </a:r>
            <a:r>
              <a:rPr lang="pt-BR" sz="1200" dirty="0" err="1">
                <a:solidFill>
                  <a:schemeClr val="bg1"/>
                </a:solidFill>
                <a:latin typeface="Bubble Mint" panose="02000500000000000000" pitchFamily="2" charset="0"/>
              </a:rPr>
              <a:t>lo</a:t>
            </a:r>
            <a:r>
              <a:rPr lang="pt-BR" sz="1200" dirty="0">
                <a:solidFill>
                  <a:schemeClr val="bg1"/>
                </a:solidFill>
                <a:latin typeface="Bubble Mint" panose="02000500000000000000" pitchFamily="2" charset="0"/>
              </a:rPr>
              <a:t>) por meio das tecnologias digitais.</a:t>
            </a:r>
          </a:p>
        </p:txBody>
      </p:sp>
      <p:pic>
        <p:nvPicPr>
          <p:cNvPr id="21" name="Imagem 20" descr="Uma imagem contendo Logotipo&#10;&#10;Descrição gerada automaticamente">
            <a:extLst>
              <a:ext uri="{FF2B5EF4-FFF2-40B4-BE49-F238E27FC236}">
                <a16:creationId xmlns:a16="http://schemas.microsoft.com/office/drawing/2014/main" id="{D0667186-A97E-938F-6AB4-825C4577E39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3575549" y="4209517"/>
            <a:ext cx="389380" cy="321617"/>
          </a:xfrm>
          <a:prstGeom prst="rect">
            <a:avLst/>
          </a:prstGeom>
        </p:spPr>
      </p:pic>
      <p:pic>
        <p:nvPicPr>
          <p:cNvPr id="22" name="Imagem 21" descr="Uma imagem contendo Logotipo&#10;&#10;Descrição gerada automaticamente">
            <a:extLst>
              <a:ext uri="{FF2B5EF4-FFF2-40B4-BE49-F238E27FC236}">
                <a16:creationId xmlns:a16="http://schemas.microsoft.com/office/drawing/2014/main" id="{91D07D66-1623-027C-B58A-70768821EDA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3575548" y="2680134"/>
            <a:ext cx="389380" cy="321617"/>
          </a:xfrm>
          <a:prstGeom prst="rect">
            <a:avLst/>
          </a:prstGeom>
        </p:spPr>
      </p:pic>
      <p:pic>
        <p:nvPicPr>
          <p:cNvPr id="8" name="Imagem 7" descr="Uma imagem contendo Logotipo&#10;&#10;Descrição gerada automaticamente">
            <a:extLst>
              <a:ext uri="{FF2B5EF4-FFF2-40B4-BE49-F238E27FC236}">
                <a16:creationId xmlns:a16="http://schemas.microsoft.com/office/drawing/2014/main" id="{2E9164A7-9E9F-1C4E-9C2F-C459D23390D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0511026" y="3018681"/>
            <a:ext cx="2525672" cy="2086134"/>
          </a:xfrm>
          <a:prstGeom prst="rect">
            <a:avLst/>
          </a:prstGeom>
        </p:spPr>
      </p:pic>
      <p:pic>
        <p:nvPicPr>
          <p:cNvPr id="3" name="Imagem 2" descr="Uma imagem contendo Logotipo&#10;&#10;Descrição gerada automaticamente">
            <a:extLst>
              <a:ext uri="{FF2B5EF4-FFF2-40B4-BE49-F238E27FC236}">
                <a16:creationId xmlns:a16="http://schemas.microsoft.com/office/drawing/2014/main" id="{3DF01CC9-C092-936F-00F2-BA468256237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246947">
            <a:off x="-680039" y="2259744"/>
            <a:ext cx="4385762" cy="3622517"/>
          </a:xfrm>
          <a:prstGeom prst="rect">
            <a:avLst/>
          </a:prstGeom>
        </p:spPr>
      </p:pic>
      <p:pic>
        <p:nvPicPr>
          <p:cNvPr id="9" name="Imagem 8" descr="Uma imagem contendo Interface gráfica do usuário&#10;&#10;Descrição gerada automaticamente">
            <a:extLst>
              <a:ext uri="{FF2B5EF4-FFF2-40B4-BE49-F238E27FC236}">
                <a16:creationId xmlns:a16="http://schemas.microsoft.com/office/drawing/2014/main" id="{A1A37897-D9E1-8F7E-5F58-04C8803FEDF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0" name="Imagem 9" descr="Interface gráfica do usuário, Aplicativo&#10;&#10;Descrição gerada automaticamente">
            <a:extLst>
              <a:ext uri="{FF2B5EF4-FFF2-40B4-BE49-F238E27FC236}">
                <a16:creationId xmlns:a16="http://schemas.microsoft.com/office/drawing/2014/main" id="{206B7A1C-BB25-1873-97F5-F325562C8FB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374254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30" name="Elipse 29">
            <a:extLst>
              <a:ext uri="{FF2B5EF4-FFF2-40B4-BE49-F238E27FC236}">
                <a16:creationId xmlns:a16="http://schemas.microsoft.com/office/drawing/2014/main" id="{ECB79D40-CB35-6926-90D4-F5E5AAD132AE}"/>
              </a:ext>
            </a:extLst>
          </p:cNvPr>
          <p:cNvSpPr/>
          <p:nvPr/>
        </p:nvSpPr>
        <p:spPr>
          <a:xfrm>
            <a:off x="6776839" y="4450139"/>
            <a:ext cx="1082132" cy="1050302"/>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CB8E71BE-D7ED-C0FB-C3D7-FF7ACAF4790E}"/>
              </a:ext>
            </a:extLst>
          </p:cNvPr>
          <p:cNvSpPr/>
          <p:nvPr/>
        </p:nvSpPr>
        <p:spPr>
          <a:xfrm rot="2281875">
            <a:off x="6081308" y="3241282"/>
            <a:ext cx="3189632" cy="148115"/>
          </a:xfrm>
          <a:prstGeom prst="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2F5A94B4-1CF2-35BD-82D1-234406A1D019}"/>
              </a:ext>
            </a:extLst>
          </p:cNvPr>
          <p:cNvSpPr/>
          <p:nvPr/>
        </p:nvSpPr>
        <p:spPr>
          <a:xfrm rot="20504123">
            <a:off x="6852484" y="5413639"/>
            <a:ext cx="3189632" cy="148115"/>
          </a:xfrm>
          <a:prstGeom prst="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3D823C15-FE28-24A7-2BDF-BE4A88F09C0F}"/>
              </a:ext>
            </a:extLst>
          </p:cNvPr>
          <p:cNvSpPr/>
          <p:nvPr/>
        </p:nvSpPr>
        <p:spPr>
          <a:xfrm rot="19734302">
            <a:off x="2927609" y="4561149"/>
            <a:ext cx="2420580" cy="151614"/>
          </a:xfrm>
          <a:prstGeom prst="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074CB8CA-94A7-BD22-0D6D-53BD6F62E07F}"/>
              </a:ext>
            </a:extLst>
          </p:cNvPr>
          <p:cNvSpPr/>
          <p:nvPr/>
        </p:nvSpPr>
        <p:spPr>
          <a:xfrm>
            <a:off x="4492487" y="2699252"/>
            <a:ext cx="834887" cy="131200"/>
          </a:xfrm>
          <a:prstGeom prst="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CFE05463-CF7B-3F08-3EE6-84E07F9F06E0}"/>
              </a:ext>
            </a:extLst>
          </p:cNvPr>
          <p:cNvSpPr/>
          <p:nvPr/>
        </p:nvSpPr>
        <p:spPr>
          <a:xfrm>
            <a:off x="0" y="211738"/>
            <a:ext cx="12192000" cy="1541448"/>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132516" y="315510"/>
            <a:ext cx="11926956" cy="1325563"/>
          </a:xfrm>
        </p:spPr>
        <p:txBody>
          <a:bodyPr/>
          <a:lstStyle/>
          <a:p>
            <a:pPr algn="ctr"/>
            <a:r>
              <a:rPr lang="pt-BR" dirty="0">
                <a:solidFill>
                  <a:schemeClr val="bg1"/>
                </a:solidFill>
                <a:latin typeface="Bubble Mint" panose="02000500000000000000" pitchFamily="2" charset="0"/>
              </a:rPr>
              <a:t>Elementos-chave para garantir o uso seguro de tecnologias digitais – questões práticas</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7" name="Imagem 6" descr="Interface gráfica do usuário, Texto, Aplicativo, chat ou mensagem de texto&#10;&#10;Descrição gerada automaticamente">
            <a:extLst>
              <a:ext uri="{FF2B5EF4-FFF2-40B4-BE49-F238E27FC236}">
                <a16:creationId xmlns:a16="http://schemas.microsoft.com/office/drawing/2014/main" id="{93575D7E-0C17-4F88-0624-7C6CE79F54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91749" y="1874792"/>
            <a:ext cx="2208489" cy="4462670"/>
          </a:xfrm>
          <a:prstGeom prst="rect">
            <a:avLst/>
          </a:prstGeom>
        </p:spPr>
      </p:pic>
      <p:sp>
        <p:nvSpPr>
          <p:cNvPr id="9" name="Elipse 8">
            <a:extLst>
              <a:ext uri="{FF2B5EF4-FFF2-40B4-BE49-F238E27FC236}">
                <a16:creationId xmlns:a16="http://schemas.microsoft.com/office/drawing/2014/main" id="{820950DF-6129-55F1-A6EC-BD3519341AE2}"/>
              </a:ext>
            </a:extLst>
          </p:cNvPr>
          <p:cNvSpPr/>
          <p:nvPr/>
        </p:nvSpPr>
        <p:spPr>
          <a:xfrm>
            <a:off x="2276061" y="1572022"/>
            <a:ext cx="2583160" cy="2385660"/>
          </a:xfrm>
          <a:prstGeom prst="ellipse">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latin typeface="Bubble Mint" panose="02000500000000000000" pitchFamily="2" charset="0"/>
              </a:rPr>
              <a:t>Mantenha o seu software o mais atualizado possível</a:t>
            </a:r>
          </a:p>
          <a:p>
            <a:pPr algn="ctr"/>
            <a:r>
              <a:rPr lang="pt-BR" sz="1400" dirty="0">
                <a:latin typeface="Bubble Mint" panose="02000500000000000000" pitchFamily="2" charset="0"/>
              </a:rPr>
              <a:t>As versões mais recentes dos aplicativos geralmente aumentam a segurança.</a:t>
            </a:r>
          </a:p>
        </p:txBody>
      </p:sp>
      <p:sp>
        <p:nvSpPr>
          <p:cNvPr id="10" name="Elipse 9">
            <a:extLst>
              <a:ext uri="{FF2B5EF4-FFF2-40B4-BE49-F238E27FC236}">
                <a16:creationId xmlns:a16="http://schemas.microsoft.com/office/drawing/2014/main" id="{2E74DB97-FA65-548E-3F73-7828C55BFE7F}"/>
              </a:ext>
            </a:extLst>
          </p:cNvPr>
          <p:cNvSpPr/>
          <p:nvPr/>
        </p:nvSpPr>
        <p:spPr>
          <a:xfrm>
            <a:off x="7332766" y="1890228"/>
            <a:ext cx="2857015" cy="2635591"/>
          </a:xfrm>
          <a:prstGeom prst="ellipse">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latin typeface="Bubble Mint" panose="02000500000000000000" pitchFamily="2" charset="0"/>
              </a:rPr>
              <a:t>Desative o maior número possível de cookies (permissões) </a:t>
            </a:r>
          </a:p>
          <a:p>
            <a:pPr algn="ctr"/>
            <a:r>
              <a:rPr lang="pt-BR" sz="1400" dirty="0">
                <a:latin typeface="Bubble Mint" panose="02000500000000000000" pitchFamily="2" charset="0"/>
              </a:rPr>
              <a:t>Aceite apenas os cookies necessários (ou rejeite todos)</a:t>
            </a:r>
          </a:p>
          <a:p>
            <a:pPr algn="ctr"/>
            <a:r>
              <a:rPr lang="pt-BR" sz="1200" dirty="0">
                <a:latin typeface="Bubble Mint" panose="02000500000000000000" pitchFamily="2" charset="0"/>
              </a:rPr>
              <a:t>Para que não compartilhe tudo o que faz online com organizações com as quais não deseja fazer isso.</a:t>
            </a:r>
          </a:p>
        </p:txBody>
      </p:sp>
      <p:sp>
        <p:nvSpPr>
          <p:cNvPr id="12" name="Elipse 11">
            <a:extLst>
              <a:ext uri="{FF2B5EF4-FFF2-40B4-BE49-F238E27FC236}">
                <a16:creationId xmlns:a16="http://schemas.microsoft.com/office/drawing/2014/main" id="{914593B7-DF05-2293-251A-8E446A94F2CA}"/>
              </a:ext>
            </a:extLst>
          </p:cNvPr>
          <p:cNvSpPr/>
          <p:nvPr/>
        </p:nvSpPr>
        <p:spPr>
          <a:xfrm>
            <a:off x="284916" y="3723341"/>
            <a:ext cx="2961477" cy="2766521"/>
          </a:xfrm>
          <a:prstGeom prst="ellipse">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latin typeface="Bubble Mint" panose="02000500000000000000" pitchFamily="2" charset="0"/>
              </a:rPr>
              <a:t>Pense sobre </a:t>
            </a:r>
          </a:p>
          <a:p>
            <a:pPr algn="ctr"/>
            <a:r>
              <a:rPr lang="pt-BR" dirty="0">
                <a:latin typeface="Bubble Mint" panose="02000500000000000000" pitchFamily="2" charset="0"/>
              </a:rPr>
              <a:t>o uso de redes privadas virtuais gratuitas (</a:t>
            </a:r>
            <a:r>
              <a:rPr lang="pt-BR" dirty="0" err="1">
                <a:latin typeface="Bubble Mint" panose="02000500000000000000" pitchFamily="2" charset="0"/>
              </a:rPr>
              <a:t>VPNs</a:t>
            </a:r>
            <a:r>
              <a:rPr lang="pt-BR" dirty="0">
                <a:latin typeface="Bubble Mint" panose="02000500000000000000" pitchFamily="2" charset="0"/>
              </a:rPr>
              <a:t>) para acessar à Internet</a:t>
            </a:r>
          </a:p>
          <a:p>
            <a:pPr algn="ctr"/>
            <a:r>
              <a:rPr lang="pt-BR" sz="1400" dirty="0">
                <a:latin typeface="Bubble Mint" panose="02000500000000000000" pitchFamily="2" charset="0"/>
              </a:rPr>
              <a:t>Estas ajudam a ocultar a localização digital e a identidade de usuários e tornam-nos anônimos.</a:t>
            </a:r>
          </a:p>
        </p:txBody>
      </p:sp>
      <p:sp>
        <p:nvSpPr>
          <p:cNvPr id="13" name="Elipse 12">
            <a:extLst>
              <a:ext uri="{FF2B5EF4-FFF2-40B4-BE49-F238E27FC236}">
                <a16:creationId xmlns:a16="http://schemas.microsoft.com/office/drawing/2014/main" id="{51E6EACE-703D-DBDB-1376-C50566B791C7}"/>
              </a:ext>
            </a:extLst>
          </p:cNvPr>
          <p:cNvSpPr/>
          <p:nvPr/>
        </p:nvSpPr>
        <p:spPr>
          <a:xfrm>
            <a:off x="9548988" y="4106127"/>
            <a:ext cx="2293966" cy="2064361"/>
          </a:xfrm>
          <a:prstGeom prst="ellipse">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latin typeface="Bubble Mint" panose="02000500000000000000" pitchFamily="2" charset="0"/>
              </a:rPr>
              <a:t>Saiba como utilizar as configurações do seu dispositivo</a:t>
            </a:r>
          </a:p>
          <a:p>
            <a:pPr algn="ctr"/>
            <a:r>
              <a:rPr lang="pt-BR" sz="1200" dirty="0">
                <a:latin typeface="Bubble Mint" panose="02000500000000000000" pitchFamily="2" charset="0"/>
              </a:rPr>
              <a:t>Para fazer seu telefone funcionar como você deseja.</a:t>
            </a:r>
          </a:p>
        </p:txBody>
      </p:sp>
      <p:sp>
        <p:nvSpPr>
          <p:cNvPr id="18" name="Elipse 17">
            <a:extLst>
              <a:ext uri="{FF2B5EF4-FFF2-40B4-BE49-F238E27FC236}">
                <a16:creationId xmlns:a16="http://schemas.microsoft.com/office/drawing/2014/main" id="{92D3B099-ACC0-A02D-0A27-78739B9738FC}"/>
              </a:ext>
            </a:extLst>
          </p:cNvPr>
          <p:cNvSpPr/>
          <p:nvPr/>
        </p:nvSpPr>
        <p:spPr>
          <a:xfrm>
            <a:off x="1504914" y="2159017"/>
            <a:ext cx="337931" cy="327991"/>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Elipse 18">
            <a:extLst>
              <a:ext uri="{FF2B5EF4-FFF2-40B4-BE49-F238E27FC236}">
                <a16:creationId xmlns:a16="http://schemas.microsoft.com/office/drawing/2014/main" id="{1312C4F9-B402-01BD-B78D-DDF0D9E231B6}"/>
              </a:ext>
            </a:extLst>
          </p:cNvPr>
          <p:cNvSpPr/>
          <p:nvPr/>
        </p:nvSpPr>
        <p:spPr>
          <a:xfrm>
            <a:off x="413885" y="2523173"/>
            <a:ext cx="1082132" cy="1050302"/>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Elipse 19">
            <a:extLst>
              <a:ext uri="{FF2B5EF4-FFF2-40B4-BE49-F238E27FC236}">
                <a16:creationId xmlns:a16="http://schemas.microsoft.com/office/drawing/2014/main" id="{6A326FE6-F2A7-4FFC-79DF-12E9CD4903EE}"/>
              </a:ext>
            </a:extLst>
          </p:cNvPr>
          <p:cNvSpPr/>
          <p:nvPr/>
        </p:nvSpPr>
        <p:spPr>
          <a:xfrm>
            <a:off x="1938130" y="3342238"/>
            <a:ext cx="337931" cy="327991"/>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Elipse 22">
            <a:extLst>
              <a:ext uri="{FF2B5EF4-FFF2-40B4-BE49-F238E27FC236}">
                <a16:creationId xmlns:a16="http://schemas.microsoft.com/office/drawing/2014/main" id="{1F3610E3-05A5-8B16-59E1-B195F7D3E83F}"/>
              </a:ext>
            </a:extLst>
          </p:cNvPr>
          <p:cNvSpPr/>
          <p:nvPr/>
        </p:nvSpPr>
        <p:spPr>
          <a:xfrm>
            <a:off x="4552122" y="3654912"/>
            <a:ext cx="337931" cy="327991"/>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Elipse 23">
            <a:extLst>
              <a:ext uri="{FF2B5EF4-FFF2-40B4-BE49-F238E27FC236}">
                <a16:creationId xmlns:a16="http://schemas.microsoft.com/office/drawing/2014/main" id="{F510C3E8-611E-1924-019B-112F48DF558E}"/>
              </a:ext>
            </a:extLst>
          </p:cNvPr>
          <p:cNvSpPr/>
          <p:nvPr/>
        </p:nvSpPr>
        <p:spPr>
          <a:xfrm>
            <a:off x="132516" y="6176207"/>
            <a:ext cx="337931" cy="327991"/>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Elipse 24">
            <a:extLst>
              <a:ext uri="{FF2B5EF4-FFF2-40B4-BE49-F238E27FC236}">
                <a16:creationId xmlns:a16="http://schemas.microsoft.com/office/drawing/2014/main" id="{DABCD0A6-6BDD-E07A-1C00-67C27FB61EB1}"/>
              </a:ext>
            </a:extLst>
          </p:cNvPr>
          <p:cNvSpPr/>
          <p:nvPr/>
        </p:nvSpPr>
        <p:spPr>
          <a:xfrm>
            <a:off x="9120163" y="4596353"/>
            <a:ext cx="337931" cy="327991"/>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Elipse 25">
            <a:extLst>
              <a:ext uri="{FF2B5EF4-FFF2-40B4-BE49-F238E27FC236}">
                <a16:creationId xmlns:a16="http://schemas.microsoft.com/office/drawing/2014/main" id="{FA017419-C0FA-FED9-0602-98C3C12B5CB1}"/>
              </a:ext>
            </a:extLst>
          </p:cNvPr>
          <p:cNvSpPr/>
          <p:nvPr/>
        </p:nvSpPr>
        <p:spPr>
          <a:xfrm>
            <a:off x="8421086" y="5829777"/>
            <a:ext cx="337931" cy="327991"/>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Elipse 26">
            <a:extLst>
              <a:ext uri="{FF2B5EF4-FFF2-40B4-BE49-F238E27FC236}">
                <a16:creationId xmlns:a16="http://schemas.microsoft.com/office/drawing/2014/main" id="{2020D632-98F7-7A4A-9D41-8E484E44375B}"/>
              </a:ext>
            </a:extLst>
          </p:cNvPr>
          <p:cNvSpPr/>
          <p:nvPr/>
        </p:nvSpPr>
        <p:spPr>
          <a:xfrm>
            <a:off x="11725647" y="1928810"/>
            <a:ext cx="337931" cy="327991"/>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Elipse 27">
            <a:extLst>
              <a:ext uri="{FF2B5EF4-FFF2-40B4-BE49-F238E27FC236}">
                <a16:creationId xmlns:a16="http://schemas.microsoft.com/office/drawing/2014/main" id="{8E82691F-1DEF-F713-734A-EE371510E119}"/>
              </a:ext>
            </a:extLst>
          </p:cNvPr>
          <p:cNvSpPr/>
          <p:nvPr/>
        </p:nvSpPr>
        <p:spPr>
          <a:xfrm>
            <a:off x="3602591" y="5193511"/>
            <a:ext cx="1082132" cy="1050302"/>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Elipse 28">
            <a:extLst>
              <a:ext uri="{FF2B5EF4-FFF2-40B4-BE49-F238E27FC236}">
                <a16:creationId xmlns:a16="http://schemas.microsoft.com/office/drawing/2014/main" id="{D702AF28-A97C-5946-6E4B-C3BDA2ACC1A9}"/>
              </a:ext>
            </a:extLst>
          </p:cNvPr>
          <p:cNvSpPr/>
          <p:nvPr/>
        </p:nvSpPr>
        <p:spPr>
          <a:xfrm>
            <a:off x="10555111" y="2323012"/>
            <a:ext cx="1082132" cy="1050302"/>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Elipse 30">
            <a:extLst>
              <a:ext uri="{FF2B5EF4-FFF2-40B4-BE49-F238E27FC236}">
                <a16:creationId xmlns:a16="http://schemas.microsoft.com/office/drawing/2014/main" id="{F1043E37-7D8F-6978-47EF-68CAE92606A0}"/>
              </a:ext>
            </a:extLst>
          </p:cNvPr>
          <p:cNvSpPr/>
          <p:nvPr/>
        </p:nvSpPr>
        <p:spPr>
          <a:xfrm>
            <a:off x="11485942" y="6121111"/>
            <a:ext cx="1082132" cy="1050302"/>
          </a:xfrm>
          <a:prstGeom prst="ellipse">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descr="Uma imagem contendo Interface gráfica do usuário&#10;&#10;Descrição gerada automaticamente">
            <a:extLst>
              <a:ext uri="{FF2B5EF4-FFF2-40B4-BE49-F238E27FC236}">
                <a16:creationId xmlns:a16="http://schemas.microsoft.com/office/drawing/2014/main" id="{33BB29B6-6401-7499-8A23-909A3851A2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701" y="6057668"/>
            <a:ext cx="737491" cy="412956"/>
          </a:xfrm>
          <a:prstGeom prst="rect">
            <a:avLst/>
          </a:prstGeom>
        </p:spPr>
      </p:pic>
      <p:pic>
        <p:nvPicPr>
          <p:cNvPr id="11" name="Imagem 10" descr="Interface gráfica do usuário, Aplicativo&#10;&#10;Descrição gerada automaticamente">
            <a:extLst>
              <a:ext uri="{FF2B5EF4-FFF2-40B4-BE49-F238E27FC236}">
                <a16:creationId xmlns:a16="http://schemas.microsoft.com/office/drawing/2014/main" id="{29CE38B7-5BFA-79D0-6370-D700501FA3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352085"/>
            <a:ext cx="1003839" cy="555973"/>
          </a:xfrm>
          <a:prstGeom prst="rect">
            <a:avLst/>
          </a:prstGeom>
        </p:spPr>
      </p:pic>
    </p:spTree>
    <p:extLst>
      <p:ext uri="{BB962C8B-B14F-4D97-AF65-F5344CB8AC3E}">
        <p14:creationId xmlns:p14="http://schemas.microsoft.com/office/powerpoint/2010/main" val="1111249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632A2576-EB3A-AD72-4C6E-E668CC6E766E}"/>
              </a:ext>
            </a:extLst>
          </p:cNvPr>
          <p:cNvSpPr txBox="1">
            <a:spLocks/>
          </p:cNvSpPr>
          <p:nvPr/>
        </p:nvSpPr>
        <p:spPr>
          <a:xfrm>
            <a:off x="643054" y="2429581"/>
            <a:ext cx="6373091" cy="16557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2800" b="1" dirty="0">
                <a:effectLst/>
                <a:latin typeface="Calibri" panose="020F0502020204030204" pitchFamily="34" charset="0"/>
                <a:ea typeface="Aptos" panose="020B0004020202020204" pitchFamily="34" charset="0"/>
              </a:rPr>
              <a:t>Aproveite esta oportunidade para fazer perguntas e garantir que você entende o uso </a:t>
            </a:r>
            <a:r>
              <a:rPr lang="pt-BR" sz="2800" b="1" dirty="0">
                <a:solidFill>
                  <a:srgbClr val="8D3B2F"/>
                </a:solidFill>
                <a:effectLst/>
                <a:latin typeface="Calibri" panose="020F0502020204030204" pitchFamily="34" charset="0"/>
                <a:ea typeface="Aptos" panose="020B0004020202020204" pitchFamily="34" charset="0"/>
              </a:rPr>
              <a:t>seguro </a:t>
            </a:r>
            <a:r>
              <a:rPr lang="pt-BR" sz="2800" b="1" dirty="0">
                <a:effectLst/>
                <a:latin typeface="Calibri" panose="020F0502020204030204" pitchFamily="34" charset="0"/>
                <a:ea typeface="Aptos" panose="020B0004020202020204" pitchFamily="34" charset="0"/>
              </a:rPr>
              <a:t>e</a:t>
            </a:r>
            <a:r>
              <a:rPr lang="pt-BR" sz="2800" b="1" dirty="0">
                <a:solidFill>
                  <a:srgbClr val="8D3B2F"/>
                </a:solidFill>
                <a:effectLst/>
                <a:latin typeface="Calibri" panose="020F0502020204030204" pitchFamily="34" charset="0"/>
                <a:ea typeface="Aptos" panose="020B0004020202020204" pitchFamily="34" charset="0"/>
              </a:rPr>
              <a:t> privado</a:t>
            </a:r>
            <a:r>
              <a:rPr lang="pt-BR" sz="2800" b="1" dirty="0">
                <a:effectLst/>
                <a:latin typeface="Calibri" panose="020F0502020204030204" pitchFamily="34" charset="0"/>
                <a:ea typeface="Aptos" panose="020B0004020202020204" pitchFamily="34" charset="0"/>
              </a:rPr>
              <a:t> das tecnologias digitais</a:t>
            </a:r>
            <a:endParaRPr lang="en-US" sz="2800" b="1" dirty="0"/>
          </a:p>
        </p:txBody>
      </p:sp>
      <p:pic>
        <p:nvPicPr>
          <p:cNvPr id="6" name="Picture 2" descr="Discussion Images | Free Vectors, Stock Photos &amp; PSD">
            <a:extLst>
              <a:ext uri="{FF2B5EF4-FFF2-40B4-BE49-F238E27FC236}">
                <a16:creationId xmlns:a16="http://schemas.microsoft.com/office/drawing/2014/main" id="{44BED08B-716F-CDEC-5B39-8C052223D8E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7610544" y="3075149"/>
            <a:ext cx="3598799" cy="2359152"/>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a:extLst>
              <a:ext uri="{FF2B5EF4-FFF2-40B4-BE49-F238E27FC236}">
                <a16:creationId xmlns:a16="http://schemas.microsoft.com/office/drawing/2014/main" id="{D1B2FCC2-4F8A-3F9A-93F1-9ED441E3AE9F}"/>
              </a:ext>
            </a:extLst>
          </p:cNvPr>
          <p:cNvSpPr/>
          <p:nvPr/>
        </p:nvSpPr>
        <p:spPr>
          <a:xfrm>
            <a:off x="0" y="237747"/>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itle 3">
            <a:extLst>
              <a:ext uri="{FF2B5EF4-FFF2-40B4-BE49-F238E27FC236}">
                <a16:creationId xmlns:a16="http://schemas.microsoft.com/office/drawing/2014/main" id="{2AEE851B-2C24-F6FF-05A5-7506395BD05A}"/>
              </a:ext>
            </a:extLst>
          </p:cNvPr>
          <p:cNvSpPr txBox="1">
            <a:spLocks/>
          </p:cNvSpPr>
          <p:nvPr/>
        </p:nvSpPr>
        <p:spPr>
          <a:xfrm>
            <a:off x="836342" y="156118"/>
            <a:ext cx="9757317" cy="139390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7200" kern="100" dirty="0">
                <a:solidFill>
                  <a:schemeClr val="bg1"/>
                </a:solidFill>
                <a:latin typeface="Calibri" panose="020F0502020204030204" pitchFamily="34" charset="0"/>
                <a:ea typeface="Aptos" panose="020B0004020202020204" pitchFamily="34" charset="0"/>
                <a:cs typeface="Times New Roman (Body CS)"/>
              </a:rPr>
              <a:t>Discussão</a:t>
            </a:r>
            <a:endParaRPr lang="en-US" sz="7200" dirty="0">
              <a:latin typeface="+mn-lt"/>
            </a:endParaRPr>
          </a:p>
        </p:txBody>
      </p:sp>
      <p:sp>
        <p:nvSpPr>
          <p:cNvPr id="2" name="CaixaDeTexto 1">
            <a:extLst>
              <a:ext uri="{FF2B5EF4-FFF2-40B4-BE49-F238E27FC236}">
                <a16:creationId xmlns:a16="http://schemas.microsoft.com/office/drawing/2014/main" id="{665BBF1A-6AB9-683D-2CE0-4B6AED47C533}"/>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9" name="Imagem 8" descr="Uma imagem contendo Interface gráfica do usuário&#10;&#10;Descrição gerada automaticamente">
            <a:extLst>
              <a:ext uri="{FF2B5EF4-FFF2-40B4-BE49-F238E27FC236}">
                <a16:creationId xmlns:a16="http://schemas.microsoft.com/office/drawing/2014/main" id="{3CB26A86-D3FB-9E1F-A3FB-D0C95D3D568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0" name="Imagem 9" descr="Interface gráfica do usuário, Aplicativo&#10;&#10;Descrição gerada automaticamente">
            <a:extLst>
              <a:ext uri="{FF2B5EF4-FFF2-40B4-BE49-F238E27FC236}">
                <a16:creationId xmlns:a16="http://schemas.microsoft.com/office/drawing/2014/main" id="{BFD82D37-AB4B-07C0-9C73-C25E20D980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2161527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1066505"/>
            <a:ext cx="12192000" cy="702662"/>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132516" y="1170277"/>
            <a:ext cx="11926956" cy="449803"/>
          </a:xfrm>
        </p:spPr>
        <p:txBody>
          <a:bodyPr>
            <a:normAutofit fontScale="90000"/>
          </a:bodyPr>
          <a:lstStyle/>
          <a:p>
            <a:pPr algn="ctr"/>
            <a:r>
              <a:rPr lang="pt-BR" sz="3200" dirty="0">
                <a:solidFill>
                  <a:schemeClr val="bg1"/>
                </a:solidFill>
                <a:latin typeface="Bubble Mint" panose="02000500000000000000" pitchFamily="2" charset="0"/>
              </a:rPr>
              <a:t>usar as tecnologias digitais com segurança, sabedoria e privacidade</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21" name="Imagem 20" descr="Uma imagem contendo Logotipo&#10;&#10;Descrição gerada automaticamente">
            <a:extLst>
              <a:ext uri="{FF2B5EF4-FFF2-40B4-BE49-F238E27FC236}">
                <a16:creationId xmlns:a16="http://schemas.microsoft.com/office/drawing/2014/main" id="{D0667186-A97E-938F-6AB4-825C4577E39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3575549" y="4209517"/>
            <a:ext cx="389380" cy="321617"/>
          </a:xfrm>
          <a:prstGeom prst="rect">
            <a:avLst/>
          </a:prstGeom>
        </p:spPr>
      </p:pic>
      <p:pic>
        <p:nvPicPr>
          <p:cNvPr id="22" name="Imagem 21" descr="Uma imagem contendo Logotipo&#10;&#10;Descrição gerada automaticamente">
            <a:extLst>
              <a:ext uri="{FF2B5EF4-FFF2-40B4-BE49-F238E27FC236}">
                <a16:creationId xmlns:a16="http://schemas.microsoft.com/office/drawing/2014/main" id="{91D07D66-1623-027C-B58A-70768821EDA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3575548" y="2680134"/>
            <a:ext cx="389380" cy="321617"/>
          </a:xfrm>
          <a:prstGeom prst="rect">
            <a:avLst/>
          </a:prstGeom>
        </p:spPr>
      </p:pic>
      <p:sp>
        <p:nvSpPr>
          <p:cNvPr id="6" name="CaixaDeTexto 5">
            <a:extLst>
              <a:ext uri="{FF2B5EF4-FFF2-40B4-BE49-F238E27FC236}">
                <a16:creationId xmlns:a16="http://schemas.microsoft.com/office/drawing/2014/main" id="{C1221604-2536-F254-2E6D-3D50C5FAF263}"/>
              </a:ext>
            </a:extLst>
          </p:cNvPr>
          <p:cNvSpPr txBox="1"/>
          <p:nvPr/>
        </p:nvSpPr>
        <p:spPr>
          <a:xfrm>
            <a:off x="2278282" y="-226479"/>
            <a:ext cx="7635424" cy="1323439"/>
          </a:xfrm>
          <a:prstGeom prst="rect">
            <a:avLst/>
          </a:prstGeom>
          <a:noFill/>
        </p:spPr>
        <p:txBody>
          <a:bodyPr wrap="square" rtlCol="0">
            <a:spAutoFit/>
          </a:bodyPr>
          <a:lstStyle/>
          <a:p>
            <a:r>
              <a:rPr lang="pt-BR" sz="7200" dirty="0">
                <a:solidFill>
                  <a:srgbClr val="8D3B2F"/>
                </a:solidFill>
                <a:latin typeface="Most Wazted" panose="02000500000000000000" pitchFamily="2" charset="0"/>
              </a:rPr>
              <a:t>LEMBRETES</a:t>
            </a:r>
            <a:r>
              <a:rPr lang="pt-BR" sz="8000" dirty="0">
                <a:solidFill>
                  <a:srgbClr val="8D3B2F"/>
                </a:solidFill>
                <a:latin typeface="Most Wazted" panose="02000500000000000000" pitchFamily="2" charset="0"/>
              </a:rPr>
              <a:t> FINAIS</a:t>
            </a:r>
          </a:p>
        </p:txBody>
      </p:sp>
      <p:sp>
        <p:nvSpPr>
          <p:cNvPr id="7" name="Retângulo: Cantos Arredondados 6">
            <a:extLst>
              <a:ext uri="{FF2B5EF4-FFF2-40B4-BE49-F238E27FC236}">
                <a16:creationId xmlns:a16="http://schemas.microsoft.com/office/drawing/2014/main" id="{55CB2E93-D888-06BD-1DE3-A0C9B5648C61}"/>
              </a:ext>
            </a:extLst>
          </p:cNvPr>
          <p:cNvSpPr/>
          <p:nvPr/>
        </p:nvSpPr>
        <p:spPr>
          <a:xfrm>
            <a:off x="6462012" y="2016826"/>
            <a:ext cx="5573431" cy="4532138"/>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4"/>
            <a:endParaRPr lang="pt-BR" dirty="0"/>
          </a:p>
        </p:txBody>
      </p:sp>
      <p:sp>
        <p:nvSpPr>
          <p:cNvPr id="10" name="Retângulo: Cantos Arredondados 9">
            <a:extLst>
              <a:ext uri="{FF2B5EF4-FFF2-40B4-BE49-F238E27FC236}">
                <a16:creationId xmlns:a16="http://schemas.microsoft.com/office/drawing/2014/main" id="{E2F3B2E2-6B0A-609B-56E5-74D1F3891D47}"/>
              </a:ext>
            </a:extLst>
          </p:cNvPr>
          <p:cNvSpPr/>
          <p:nvPr/>
        </p:nvSpPr>
        <p:spPr>
          <a:xfrm>
            <a:off x="332959" y="2097150"/>
            <a:ext cx="5096390" cy="4322369"/>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4"/>
            <a:endParaRPr lang="pt-BR" dirty="0"/>
          </a:p>
        </p:txBody>
      </p:sp>
      <p:pic>
        <p:nvPicPr>
          <p:cNvPr id="13" name="Imagem 12" descr="Uma imagem contendo Logotipo&#10;&#10;Descrição gerada automaticamente">
            <a:extLst>
              <a:ext uri="{FF2B5EF4-FFF2-40B4-BE49-F238E27FC236}">
                <a16:creationId xmlns:a16="http://schemas.microsoft.com/office/drawing/2014/main" id="{6A1519EB-643C-2EBA-C4E8-C21A92A386C7}"/>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55706" y="2847883"/>
            <a:ext cx="389380" cy="321617"/>
          </a:xfrm>
          <a:prstGeom prst="rect">
            <a:avLst/>
          </a:prstGeom>
        </p:spPr>
      </p:pic>
      <p:pic>
        <p:nvPicPr>
          <p:cNvPr id="14" name="Imagem 13" descr="Uma imagem contendo Logotipo&#10;&#10;Descrição gerada automaticamente">
            <a:extLst>
              <a:ext uri="{FF2B5EF4-FFF2-40B4-BE49-F238E27FC236}">
                <a16:creationId xmlns:a16="http://schemas.microsoft.com/office/drawing/2014/main" id="{506D24E8-C130-B825-C7DA-DD78BC05B52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55706" y="3323550"/>
            <a:ext cx="389380" cy="321617"/>
          </a:xfrm>
          <a:prstGeom prst="rect">
            <a:avLst/>
          </a:prstGeom>
        </p:spPr>
      </p:pic>
      <p:pic>
        <p:nvPicPr>
          <p:cNvPr id="15" name="Imagem 14" descr="Uma imagem contendo Logotipo&#10;&#10;Descrição gerada automaticamente">
            <a:extLst>
              <a:ext uri="{FF2B5EF4-FFF2-40B4-BE49-F238E27FC236}">
                <a16:creationId xmlns:a16="http://schemas.microsoft.com/office/drawing/2014/main" id="{639259FF-C737-B2BD-78E1-8DCC714651C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55706" y="3834422"/>
            <a:ext cx="389380" cy="321617"/>
          </a:xfrm>
          <a:prstGeom prst="rect">
            <a:avLst/>
          </a:prstGeom>
        </p:spPr>
      </p:pic>
      <p:pic>
        <p:nvPicPr>
          <p:cNvPr id="16" name="Imagem 15" descr="Uma imagem contendo Logotipo&#10;&#10;Descrição gerada automaticamente">
            <a:extLst>
              <a:ext uri="{FF2B5EF4-FFF2-40B4-BE49-F238E27FC236}">
                <a16:creationId xmlns:a16="http://schemas.microsoft.com/office/drawing/2014/main" id="{DFD561F4-BCD3-DA83-EC05-ACEA1ED6CDA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55707" y="4295184"/>
            <a:ext cx="389380" cy="321617"/>
          </a:xfrm>
          <a:prstGeom prst="rect">
            <a:avLst/>
          </a:prstGeom>
        </p:spPr>
      </p:pic>
      <p:pic>
        <p:nvPicPr>
          <p:cNvPr id="17" name="Imagem 16" descr="Uma imagem contendo Logotipo&#10;&#10;Descrição gerada automaticamente">
            <a:extLst>
              <a:ext uri="{FF2B5EF4-FFF2-40B4-BE49-F238E27FC236}">
                <a16:creationId xmlns:a16="http://schemas.microsoft.com/office/drawing/2014/main" id="{0D33D731-69BC-BAA0-B258-19BF252ECDA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55706" y="5038177"/>
            <a:ext cx="389380" cy="321617"/>
          </a:xfrm>
          <a:prstGeom prst="rect">
            <a:avLst/>
          </a:prstGeom>
        </p:spPr>
      </p:pic>
      <p:pic>
        <p:nvPicPr>
          <p:cNvPr id="18" name="Imagem 17" descr="Uma imagem contendo Logotipo&#10;&#10;Descrição gerada automaticamente">
            <a:extLst>
              <a:ext uri="{FF2B5EF4-FFF2-40B4-BE49-F238E27FC236}">
                <a16:creationId xmlns:a16="http://schemas.microsoft.com/office/drawing/2014/main" id="{1BC064BC-093A-5F98-CA4D-2755246FBB3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541959" y="5498938"/>
            <a:ext cx="389380" cy="321617"/>
          </a:xfrm>
          <a:prstGeom prst="rect">
            <a:avLst/>
          </a:prstGeom>
        </p:spPr>
      </p:pic>
      <p:sp>
        <p:nvSpPr>
          <p:cNvPr id="19" name="CaixaDeTexto 18">
            <a:extLst>
              <a:ext uri="{FF2B5EF4-FFF2-40B4-BE49-F238E27FC236}">
                <a16:creationId xmlns:a16="http://schemas.microsoft.com/office/drawing/2014/main" id="{790A8B06-DDCC-8424-234F-455651D49EB6}"/>
              </a:ext>
            </a:extLst>
          </p:cNvPr>
          <p:cNvSpPr txBox="1"/>
          <p:nvPr/>
        </p:nvSpPr>
        <p:spPr>
          <a:xfrm>
            <a:off x="660647" y="2016826"/>
            <a:ext cx="4800960" cy="1015663"/>
          </a:xfrm>
          <a:prstGeom prst="rect">
            <a:avLst/>
          </a:prstGeom>
          <a:noFill/>
        </p:spPr>
        <p:txBody>
          <a:bodyPr wrap="square" rtlCol="0">
            <a:spAutoFit/>
          </a:bodyPr>
          <a:lstStyle/>
          <a:p>
            <a:r>
              <a:rPr lang="pt-BR" sz="6000" dirty="0">
                <a:solidFill>
                  <a:srgbClr val="8D3B2F"/>
                </a:solidFill>
                <a:latin typeface="Most Wazted" panose="02000500000000000000" pitchFamily="2" charset="0"/>
              </a:rPr>
              <a:t>O QUE FAZER</a:t>
            </a:r>
            <a:endParaRPr lang="pt-BR" sz="5400" dirty="0">
              <a:solidFill>
                <a:srgbClr val="8D3B2F"/>
              </a:solidFill>
              <a:latin typeface="Most Wazted" panose="02000500000000000000" pitchFamily="2" charset="0"/>
            </a:endParaRPr>
          </a:p>
        </p:txBody>
      </p:sp>
      <p:sp>
        <p:nvSpPr>
          <p:cNvPr id="23" name="CaixaDeTexto 22">
            <a:extLst>
              <a:ext uri="{FF2B5EF4-FFF2-40B4-BE49-F238E27FC236}">
                <a16:creationId xmlns:a16="http://schemas.microsoft.com/office/drawing/2014/main" id="{2D204735-3D34-1FEC-3EF0-9F78D108DA64}"/>
              </a:ext>
            </a:extLst>
          </p:cNvPr>
          <p:cNvSpPr txBox="1"/>
          <p:nvPr/>
        </p:nvSpPr>
        <p:spPr>
          <a:xfrm>
            <a:off x="6730395" y="2016826"/>
            <a:ext cx="5305048" cy="923330"/>
          </a:xfrm>
          <a:prstGeom prst="rect">
            <a:avLst/>
          </a:prstGeom>
          <a:noFill/>
        </p:spPr>
        <p:txBody>
          <a:bodyPr wrap="square">
            <a:spAutoFit/>
          </a:bodyPr>
          <a:lstStyle/>
          <a:p>
            <a:r>
              <a:rPr lang="pt-BR" sz="5400" dirty="0">
                <a:solidFill>
                  <a:srgbClr val="8D3B2F"/>
                </a:solidFill>
                <a:latin typeface="Most Wazted" panose="02000500000000000000" pitchFamily="2" charset="0"/>
              </a:rPr>
              <a:t>O QUE NÃO </a:t>
            </a:r>
            <a:r>
              <a:rPr lang="pt-BR" sz="5200" dirty="0">
                <a:solidFill>
                  <a:srgbClr val="8D3B2F"/>
                </a:solidFill>
                <a:latin typeface="Most Wazted" panose="02000500000000000000" pitchFamily="2" charset="0"/>
              </a:rPr>
              <a:t>FAZER</a:t>
            </a:r>
            <a:endParaRPr lang="pt-BR" sz="5200" dirty="0"/>
          </a:p>
        </p:txBody>
      </p:sp>
      <p:pic>
        <p:nvPicPr>
          <p:cNvPr id="11" name="Imagem 10" descr="Uma imagem contendo Interface gráfica do usuário&#10;&#10;Descrição gerada automaticamente">
            <a:extLst>
              <a:ext uri="{FF2B5EF4-FFF2-40B4-BE49-F238E27FC236}">
                <a16:creationId xmlns:a16="http://schemas.microsoft.com/office/drawing/2014/main" id="{9BFD9F71-8817-3826-8598-6CE2BCE797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908" y="5846763"/>
            <a:ext cx="967477" cy="541736"/>
          </a:xfrm>
          <a:prstGeom prst="rect">
            <a:avLst/>
          </a:prstGeom>
        </p:spPr>
      </p:pic>
      <p:pic>
        <p:nvPicPr>
          <p:cNvPr id="20" name="Imagem 19" descr="Interface gráfica do usuário, Aplicativo&#10;&#10;Descrição gerada automaticamente">
            <a:extLst>
              <a:ext uri="{FF2B5EF4-FFF2-40B4-BE49-F238E27FC236}">
                <a16:creationId xmlns:a16="http://schemas.microsoft.com/office/drawing/2014/main" id="{5F18BEEE-F62F-D73F-EA27-B780C156FB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
        <p:nvSpPr>
          <p:cNvPr id="12" name="CaixaDeTexto 11">
            <a:extLst>
              <a:ext uri="{FF2B5EF4-FFF2-40B4-BE49-F238E27FC236}">
                <a16:creationId xmlns:a16="http://schemas.microsoft.com/office/drawing/2014/main" id="{10833673-E8A1-726B-DA44-409E0FD542A2}"/>
              </a:ext>
            </a:extLst>
          </p:cNvPr>
          <p:cNvSpPr txBox="1"/>
          <p:nvPr/>
        </p:nvSpPr>
        <p:spPr>
          <a:xfrm>
            <a:off x="-1226634" y="2864153"/>
            <a:ext cx="6688241" cy="3046988"/>
          </a:xfrm>
          <a:prstGeom prst="rect">
            <a:avLst/>
          </a:prstGeom>
          <a:noFill/>
        </p:spPr>
        <p:txBody>
          <a:bodyPr wrap="square" rtlCol="0">
            <a:spAutoFit/>
          </a:bodyPr>
          <a:lstStyle/>
          <a:p>
            <a:pPr lvl="4" algn="just"/>
            <a:r>
              <a:rPr lang="pt-BR" sz="1600" dirty="0">
                <a:solidFill>
                  <a:schemeClr val="bg1"/>
                </a:solidFill>
                <a:latin typeface="Bubble Mint" panose="02000500000000000000" pitchFamily="2" charset="0"/>
              </a:rPr>
              <a:t>      Aprenda como usar as suas tecnologias digitais</a:t>
            </a:r>
          </a:p>
          <a:p>
            <a:pPr lvl="4" algn="just"/>
            <a:endParaRPr lang="pt-BR" sz="1600" dirty="0">
              <a:solidFill>
                <a:schemeClr val="bg1"/>
              </a:solidFill>
              <a:latin typeface="Bubble Mint" panose="02000500000000000000" pitchFamily="2" charset="0"/>
            </a:endParaRPr>
          </a:p>
          <a:p>
            <a:pPr lvl="4" algn="just"/>
            <a:r>
              <a:rPr lang="pt-BR" sz="1600" dirty="0">
                <a:solidFill>
                  <a:schemeClr val="bg1"/>
                </a:solidFill>
                <a:latin typeface="Bubble Mint" panose="02000500000000000000" pitchFamily="2" charset="0"/>
              </a:rPr>
              <a:t>        Crie senhas fortes</a:t>
            </a:r>
          </a:p>
          <a:p>
            <a:pPr lvl="4" algn="just"/>
            <a:endParaRPr lang="pt-BR" sz="1600" dirty="0">
              <a:solidFill>
                <a:schemeClr val="bg1"/>
              </a:solidFill>
              <a:latin typeface="Bubble Mint" panose="02000500000000000000" pitchFamily="2" charset="0"/>
            </a:endParaRPr>
          </a:p>
          <a:p>
            <a:pPr lvl="4" algn="just"/>
            <a:r>
              <a:rPr lang="pt-BR" sz="1600" dirty="0">
                <a:solidFill>
                  <a:schemeClr val="bg1"/>
                </a:solidFill>
                <a:latin typeface="Bubble Mint" panose="02000500000000000000" pitchFamily="2" charset="0"/>
              </a:rPr>
              <a:t>        Use autenticação multifator</a:t>
            </a:r>
          </a:p>
          <a:p>
            <a:pPr lvl="4" algn="just"/>
            <a:endParaRPr lang="pt-BR" sz="1600" dirty="0">
              <a:solidFill>
                <a:schemeClr val="bg1"/>
              </a:solidFill>
              <a:latin typeface="Bubble Mint" panose="02000500000000000000" pitchFamily="2" charset="0"/>
            </a:endParaRPr>
          </a:p>
          <a:p>
            <a:pPr lvl="4" algn="just"/>
            <a:r>
              <a:rPr lang="pt-BR" sz="1600" dirty="0">
                <a:solidFill>
                  <a:schemeClr val="bg1"/>
                </a:solidFill>
                <a:latin typeface="Bubble Mint" panose="02000500000000000000" pitchFamily="2" charset="0"/>
              </a:rPr>
              <a:t>        Atualize regularmente seus aplicativos e sistemas operacionais</a:t>
            </a:r>
          </a:p>
          <a:p>
            <a:pPr lvl="4" algn="just"/>
            <a:endParaRPr lang="pt-BR" sz="1600" dirty="0">
              <a:solidFill>
                <a:schemeClr val="bg1"/>
              </a:solidFill>
              <a:latin typeface="Bubble Mint" panose="02000500000000000000" pitchFamily="2" charset="0"/>
            </a:endParaRPr>
          </a:p>
          <a:p>
            <a:pPr lvl="4" algn="just"/>
            <a:r>
              <a:rPr lang="pt-BR" sz="1600" dirty="0">
                <a:solidFill>
                  <a:schemeClr val="bg1"/>
                </a:solidFill>
                <a:latin typeface="Bubble Mint" panose="02000500000000000000" pitchFamily="2" charset="0"/>
              </a:rPr>
              <a:t>          Seja atencioso(a) e educado(a) nas redes sociais</a:t>
            </a:r>
          </a:p>
          <a:p>
            <a:pPr lvl="4" algn="just"/>
            <a:endParaRPr lang="pt-BR" sz="1600" dirty="0">
              <a:solidFill>
                <a:schemeClr val="bg1"/>
              </a:solidFill>
              <a:latin typeface="Bubble Mint" panose="02000500000000000000" pitchFamily="2" charset="0"/>
            </a:endParaRPr>
          </a:p>
          <a:p>
            <a:pPr lvl="4" algn="just"/>
            <a:r>
              <a:rPr lang="pt-BR" sz="1600" dirty="0">
                <a:solidFill>
                  <a:schemeClr val="bg1"/>
                </a:solidFill>
                <a:latin typeface="Bubble Mint" panose="02000500000000000000" pitchFamily="2" charset="0"/>
              </a:rPr>
              <a:t>         Limite o tempo  de uso das tecnologias digitais</a:t>
            </a:r>
            <a:endParaRPr lang="pt-BR" sz="1600" dirty="0">
              <a:solidFill>
                <a:schemeClr val="bg1"/>
              </a:solidFill>
            </a:endParaRPr>
          </a:p>
        </p:txBody>
      </p:sp>
      <p:sp>
        <p:nvSpPr>
          <p:cNvPr id="9" name="CaixaDeTexto 8">
            <a:extLst>
              <a:ext uri="{FF2B5EF4-FFF2-40B4-BE49-F238E27FC236}">
                <a16:creationId xmlns:a16="http://schemas.microsoft.com/office/drawing/2014/main" id="{CD92D42A-D54E-ED2D-D557-03FD830BDA7C}"/>
              </a:ext>
            </a:extLst>
          </p:cNvPr>
          <p:cNvSpPr txBox="1"/>
          <p:nvPr/>
        </p:nvSpPr>
        <p:spPr>
          <a:xfrm>
            <a:off x="5429349" y="2763312"/>
            <a:ext cx="6211957" cy="3785652"/>
          </a:xfrm>
          <a:prstGeom prst="rect">
            <a:avLst/>
          </a:prstGeom>
          <a:noFill/>
        </p:spPr>
        <p:txBody>
          <a:bodyPr wrap="square" rtlCol="0">
            <a:spAutoFit/>
          </a:bodyPr>
          <a:lstStyle/>
          <a:p>
            <a:pPr lvl="4"/>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Não compartilhe suas senhas</a:t>
            </a:r>
          </a:p>
          <a:p>
            <a:pPr lvl="4"/>
            <a:endParaRPr lang="pt-BR" sz="1600" dirty="0">
              <a:solidFill>
                <a:schemeClr val="bg1"/>
              </a:solidFill>
              <a:latin typeface="Bubble Mint" panose="02000500000000000000" pitchFamily="2" charset="0"/>
            </a:endParaRPr>
          </a:p>
          <a:p>
            <a:pPr lvl="4"/>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Não se torne dependente das tecnologias digitais</a:t>
            </a:r>
          </a:p>
          <a:p>
            <a:pPr lvl="4"/>
            <a:endParaRPr lang="pt-BR" sz="1600" dirty="0">
              <a:solidFill>
                <a:schemeClr val="bg1"/>
              </a:solidFill>
              <a:latin typeface="Bubble Mint" panose="02000500000000000000" pitchFamily="2" charset="0"/>
            </a:endParaRPr>
          </a:p>
          <a:p>
            <a:pPr lvl="4"/>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Não responda a mensagens das quais desconfie</a:t>
            </a:r>
          </a:p>
          <a:p>
            <a:pPr lvl="4"/>
            <a:endParaRPr lang="pt-BR" sz="1600" dirty="0">
              <a:solidFill>
                <a:schemeClr val="bg1"/>
              </a:solidFill>
              <a:latin typeface="Bubble Mint" panose="02000500000000000000" pitchFamily="2" charset="0"/>
            </a:endParaRPr>
          </a:p>
          <a:p>
            <a:pPr lvl="4"/>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Não desperdice dinheiro que não tem em tecnologias digitais e redes sociais</a:t>
            </a:r>
          </a:p>
          <a:p>
            <a:pPr lvl="4"/>
            <a:endParaRPr lang="pt-BR" sz="1600" dirty="0">
              <a:solidFill>
                <a:schemeClr val="bg1"/>
              </a:solidFill>
              <a:latin typeface="Bubble Mint" panose="02000500000000000000" pitchFamily="2" charset="0"/>
            </a:endParaRPr>
          </a:p>
          <a:p>
            <a:pPr lvl="4"/>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Não envie dinheiro ou documentos online para alguém que não conhece</a:t>
            </a:r>
          </a:p>
          <a:p>
            <a:pPr lvl="4"/>
            <a:endParaRPr lang="pt-BR" sz="1600" dirty="0">
              <a:solidFill>
                <a:schemeClr val="bg1"/>
              </a:solidFill>
              <a:latin typeface="Bubble Mint" panose="02000500000000000000" pitchFamily="2" charset="0"/>
            </a:endParaRPr>
          </a:p>
          <a:p>
            <a:pPr lvl="4"/>
            <a:r>
              <a:rPr lang="pt-BR" sz="1600" dirty="0">
                <a:solidFill>
                  <a:srgbClr val="8D3B2F"/>
                </a:solidFill>
                <a:latin typeface="Bubble Mint" panose="02000500000000000000" pitchFamily="2" charset="0"/>
              </a:rPr>
              <a:t>X </a:t>
            </a:r>
            <a:r>
              <a:rPr lang="pt-BR" sz="1600" dirty="0">
                <a:solidFill>
                  <a:schemeClr val="bg1"/>
                </a:solidFill>
                <a:latin typeface="Bubble Mint" panose="02000500000000000000" pitchFamily="2" charset="0"/>
              </a:rPr>
              <a:t>Não compartilhe nada online que você não gostaria que todos vissem</a:t>
            </a:r>
            <a:endParaRPr lang="pt-BR" sz="1600" dirty="0"/>
          </a:p>
          <a:p>
            <a:endParaRPr lang="pt-BR" sz="1600" dirty="0"/>
          </a:p>
        </p:txBody>
      </p:sp>
    </p:spTree>
    <p:extLst>
      <p:ext uri="{BB962C8B-B14F-4D97-AF65-F5344CB8AC3E}">
        <p14:creationId xmlns:p14="http://schemas.microsoft.com/office/powerpoint/2010/main" val="2200030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838194" y="74212"/>
            <a:ext cx="10515600" cy="1325563"/>
          </a:xfrm>
        </p:spPr>
        <p:txBody>
          <a:bodyPr/>
          <a:lstStyle/>
          <a:p>
            <a:pPr algn="ctr"/>
            <a:r>
              <a:rPr lang="pt-BR" dirty="0">
                <a:solidFill>
                  <a:srgbClr val="8D3B2F"/>
                </a:solidFill>
                <a:latin typeface="Most Wazted" panose="02000500000000000000" pitchFamily="2" charset="0"/>
              </a:rPr>
              <a:t>Alguns pontos de atenção específicos para nosso contexto</a:t>
            </a:r>
          </a:p>
        </p:txBody>
      </p:sp>
      <p:sp>
        <p:nvSpPr>
          <p:cNvPr id="4" name="CaixaDeTexto 3">
            <a:extLst>
              <a:ext uri="{FF2B5EF4-FFF2-40B4-BE49-F238E27FC236}">
                <a16:creationId xmlns:a16="http://schemas.microsoft.com/office/drawing/2014/main" id="{A8D63BAF-ED7B-CBAE-8DAB-E6377FBB811E}"/>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5" name="Retângulo: Cantos Arredondados 4">
            <a:extLst>
              <a:ext uri="{FF2B5EF4-FFF2-40B4-BE49-F238E27FC236}">
                <a16:creationId xmlns:a16="http://schemas.microsoft.com/office/drawing/2014/main" id="{2B4B8E1A-77A1-6022-537B-3D5726C69C5A}"/>
              </a:ext>
            </a:extLst>
          </p:cNvPr>
          <p:cNvSpPr/>
          <p:nvPr/>
        </p:nvSpPr>
        <p:spPr>
          <a:xfrm>
            <a:off x="3829877" y="1720507"/>
            <a:ext cx="8060626" cy="2603017"/>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pt-BR" dirty="0">
                <a:solidFill>
                  <a:srgbClr val="8D3B2F"/>
                </a:solidFill>
                <a:latin typeface="Bubble Mint" panose="02000500000000000000" pitchFamily="2" charset="0"/>
              </a:rPr>
              <a:t>X </a:t>
            </a:r>
            <a:r>
              <a:rPr lang="pt-BR" dirty="0">
                <a:solidFill>
                  <a:schemeClr val="bg1"/>
                </a:solidFill>
                <a:latin typeface="Bubble Mint" panose="02000500000000000000" pitchFamily="2" charset="0"/>
              </a:rPr>
              <a:t>Fake News (notícias falsas) e golpes por e-mail ou WhatsApp</a:t>
            </a:r>
          </a:p>
          <a:p>
            <a:endParaRPr lang="pt-BR" dirty="0">
              <a:solidFill>
                <a:srgbClr val="8D3B2F"/>
              </a:solidFill>
              <a:latin typeface="Bubble Mint" panose="02000500000000000000" pitchFamily="2" charset="0"/>
            </a:endParaRPr>
          </a:p>
          <a:p>
            <a:r>
              <a:rPr lang="pt-BR" dirty="0">
                <a:solidFill>
                  <a:srgbClr val="8D3B2F"/>
                </a:solidFill>
                <a:latin typeface="Bubble Mint" panose="02000500000000000000" pitchFamily="2" charset="0"/>
              </a:rPr>
              <a:t>X  </a:t>
            </a:r>
            <a:r>
              <a:rPr lang="pt-BR" dirty="0" err="1">
                <a:solidFill>
                  <a:schemeClr val="bg1"/>
                </a:solidFill>
                <a:latin typeface="Bubble Mint" panose="02000500000000000000" pitchFamily="2" charset="0"/>
              </a:rPr>
              <a:t>Deepfakes</a:t>
            </a:r>
            <a:r>
              <a:rPr lang="pt-BR" dirty="0">
                <a:solidFill>
                  <a:schemeClr val="bg1"/>
                </a:solidFill>
                <a:latin typeface="Bubble Mint" panose="02000500000000000000" pitchFamily="2" charset="0"/>
              </a:rPr>
              <a:t> – vídeos falsos feitos com inteligência artificial</a:t>
            </a:r>
            <a:endParaRPr lang="pt-BR" dirty="0">
              <a:latin typeface="Bubble Mint" panose="02000500000000000000" pitchFamily="2" charset="0"/>
            </a:endParaRPr>
          </a:p>
          <a:p>
            <a:endParaRPr lang="pt-BR" dirty="0">
              <a:solidFill>
                <a:srgbClr val="8D3B2F"/>
              </a:solidFill>
              <a:latin typeface="Bubble Mint" panose="02000500000000000000" pitchFamily="2" charset="0"/>
            </a:endParaRPr>
          </a:p>
          <a:p>
            <a:r>
              <a:rPr lang="pt-BR" dirty="0">
                <a:solidFill>
                  <a:srgbClr val="8D3B2F"/>
                </a:solidFill>
                <a:latin typeface="Bubble Mint" panose="02000500000000000000" pitchFamily="2" charset="0"/>
              </a:rPr>
              <a:t>X</a:t>
            </a:r>
            <a:r>
              <a:rPr lang="pt-BR" dirty="0">
                <a:latin typeface="Bubble Mint" panose="02000500000000000000" pitchFamily="2" charset="0"/>
              </a:rPr>
              <a:t> Sites de aposta on-line – BETS</a:t>
            </a:r>
          </a:p>
          <a:p>
            <a:endParaRPr lang="pt-BR" dirty="0">
              <a:latin typeface="Bubble Mint" panose="02000500000000000000" pitchFamily="2" charset="0"/>
            </a:endParaRPr>
          </a:p>
          <a:p>
            <a:r>
              <a:rPr lang="pt-BR" dirty="0">
                <a:solidFill>
                  <a:srgbClr val="8D3B2F"/>
                </a:solidFill>
                <a:latin typeface="Bubble Mint" panose="02000500000000000000" pitchFamily="2" charset="0"/>
              </a:rPr>
              <a:t>X</a:t>
            </a:r>
            <a:r>
              <a:rPr lang="pt-BR" dirty="0">
                <a:latin typeface="Bubble Mint" panose="02000500000000000000" pitchFamily="2" charset="0"/>
              </a:rPr>
              <a:t> Como fazer denúncias com segurança estando em maior vulnerabilidade: LGBTI+, moradoras(es) de favelas e periferias, ativistas de direitos humanos</a:t>
            </a:r>
          </a:p>
        </p:txBody>
      </p:sp>
      <p:pic>
        <p:nvPicPr>
          <p:cNvPr id="7" name="Imagem 6" descr="Uma imagem contendo flor&#10;&#10;Descrição gerada automaticamente">
            <a:extLst>
              <a:ext uri="{FF2B5EF4-FFF2-40B4-BE49-F238E27FC236}">
                <a16:creationId xmlns:a16="http://schemas.microsoft.com/office/drawing/2014/main" id="{59E55F10-811B-7606-FAC5-0E0752B12F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969" y="1480934"/>
            <a:ext cx="5362349" cy="3120887"/>
          </a:xfrm>
          <a:prstGeom prst="rect">
            <a:avLst/>
          </a:prstGeom>
        </p:spPr>
      </p:pic>
      <p:sp>
        <p:nvSpPr>
          <p:cNvPr id="12" name="Retângulo: Cantos Arredondados 11">
            <a:extLst>
              <a:ext uri="{FF2B5EF4-FFF2-40B4-BE49-F238E27FC236}">
                <a16:creationId xmlns:a16="http://schemas.microsoft.com/office/drawing/2014/main" id="{61948FD8-2A35-4D08-384D-23E5751B2736}"/>
              </a:ext>
            </a:extLst>
          </p:cNvPr>
          <p:cNvSpPr/>
          <p:nvPr/>
        </p:nvSpPr>
        <p:spPr>
          <a:xfrm>
            <a:off x="225285" y="4922553"/>
            <a:ext cx="7209184" cy="1406982"/>
          </a:xfrm>
          <a:prstGeom prst="round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dirty="0">
                <a:latin typeface="Most Wazted" panose="02000500000000000000" pitchFamily="2" charset="0"/>
              </a:rPr>
              <a:t>Faremos algumas recomendações, mas não tenha muito medo</a:t>
            </a:r>
          </a:p>
          <a:p>
            <a:r>
              <a:rPr lang="pt-BR" dirty="0">
                <a:latin typeface="Bubble Mint" panose="02000500000000000000" pitchFamily="2" charset="0"/>
              </a:rPr>
              <a:t>Sua voz é um importante instrumento de segurança pessoal e coletiva!</a:t>
            </a:r>
          </a:p>
        </p:txBody>
      </p:sp>
      <p:pic>
        <p:nvPicPr>
          <p:cNvPr id="8" name="Imagem 7" descr="Uma imagem contendo Interface gráfica do usuário&#10;&#10;Descrição gerada automaticamente">
            <a:extLst>
              <a:ext uri="{FF2B5EF4-FFF2-40B4-BE49-F238E27FC236}">
                <a16:creationId xmlns:a16="http://schemas.microsoft.com/office/drawing/2014/main" id="{20C49FA7-926E-CE86-B41A-BAF758E760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011678" y="5377913"/>
            <a:ext cx="967477" cy="541736"/>
          </a:xfrm>
          <a:prstGeom prst="rect">
            <a:avLst/>
          </a:prstGeom>
        </p:spPr>
      </p:pic>
      <p:pic>
        <p:nvPicPr>
          <p:cNvPr id="9" name="Imagem 8" descr="Interface gráfica do usuário, Aplicativo&#10;&#10;Descrição gerada automaticamente">
            <a:extLst>
              <a:ext uri="{FF2B5EF4-FFF2-40B4-BE49-F238E27FC236}">
                <a16:creationId xmlns:a16="http://schemas.microsoft.com/office/drawing/2014/main" id="{2A40A5A1-7F5B-A306-A345-E4A43B776A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809477" y="5724379"/>
            <a:ext cx="1316885" cy="729352"/>
          </a:xfrm>
          <a:prstGeom prst="rect">
            <a:avLst/>
          </a:prstGeom>
        </p:spPr>
      </p:pic>
      <p:pic>
        <p:nvPicPr>
          <p:cNvPr id="3" name="Imagem 2" descr="Uma imagem contendo Logotipo&#10;&#10;Descrição gerada automaticamente">
            <a:extLst>
              <a:ext uri="{FF2B5EF4-FFF2-40B4-BE49-F238E27FC236}">
                <a16:creationId xmlns:a16="http://schemas.microsoft.com/office/drawing/2014/main" id="{E7192037-1BD5-5466-F338-DCB1128724A2}"/>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1449627" y="57307"/>
            <a:ext cx="2994581" cy="2473440"/>
          </a:xfrm>
          <a:prstGeom prst="rect">
            <a:avLst/>
          </a:prstGeom>
        </p:spPr>
      </p:pic>
      <p:pic>
        <p:nvPicPr>
          <p:cNvPr id="6" name="Imagem 5" descr="Uma imagem contendo Logotipo&#10;&#10;Descrição gerada automaticamente">
            <a:extLst>
              <a:ext uri="{FF2B5EF4-FFF2-40B4-BE49-F238E27FC236}">
                <a16:creationId xmlns:a16="http://schemas.microsoft.com/office/drawing/2014/main" id="{16995B4F-D4B3-722C-2504-AD72D2E6FEDB}"/>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236468" y="3948679"/>
            <a:ext cx="2152859" cy="1778202"/>
          </a:xfrm>
          <a:prstGeom prst="rect">
            <a:avLst/>
          </a:prstGeom>
        </p:spPr>
      </p:pic>
      <p:pic>
        <p:nvPicPr>
          <p:cNvPr id="10" name="Imagem 9" descr="Uma imagem contendo Logotipo&#10;&#10;Descrição gerada automaticamente">
            <a:extLst>
              <a:ext uri="{FF2B5EF4-FFF2-40B4-BE49-F238E27FC236}">
                <a16:creationId xmlns:a16="http://schemas.microsoft.com/office/drawing/2014/main" id="{E48CF2DC-EDFD-CB9A-26AF-98553471BF88}"/>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8915074" y="4785989"/>
            <a:ext cx="1747196" cy="1443135"/>
          </a:xfrm>
          <a:prstGeom prst="rect">
            <a:avLst/>
          </a:prstGeom>
        </p:spPr>
      </p:pic>
      <p:pic>
        <p:nvPicPr>
          <p:cNvPr id="11" name="Imagem 10" descr="Uma imagem contendo Logotipo&#10;&#10;Descrição gerada automaticamente">
            <a:extLst>
              <a:ext uri="{FF2B5EF4-FFF2-40B4-BE49-F238E27FC236}">
                <a16:creationId xmlns:a16="http://schemas.microsoft.com/office/drawing/2014/main" id="{607F69F7-F6E2-991E-EBA2-31DFC81596F4}"/>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10248053" y="4037149"/>
            <a:ext cx="1418667" cy="1171779"/>
          </a:xfrm>
          <a:prstGeom prst="rect">
            <a:avLst/>
          </a:prstGeom>
        </p:spPr>
      </p:pic>
    </p:spTree>
    <p:extLst>
      <p:ext uri="{BB962C8B-B14F-4D97-AF65-F5344CB8AC3E}">
        <p14:creationId xmlns:p14="http://schemas.microsoft.com/office/powerpoint/2010/main" val="1310732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211738"/>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132515" y="0"/>
            <a:ext cx="11926956" cy="1325563"/>
          </a:xfrm>
        </p:spPr>
        <p:txBody>
          <a:bodyPr/>
          <a:lstStyle/>
          <a:p>
            <a:pPr algn="ctr"/>
            <a:r>
              <a:rPr lang="pt-BR" dirty="0">
                <a:solidFill>
                  <a:schemeClr val="bg1"/>
                </a:solidFill>
                <a:latin typeface="Bubble Mint" panose="02000500000000000000" pitchFamily="2" charset="0"/>
              </a:rPr>
              <a:t>Reconhecendo notícias falsas</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11" name="Retângulo: Cantos Arredondados 10">
            <a:extLst>
              <a:ext uri="{FF2B5EF4-FFF2-40B4-BE49-F238E27FC236}">
                <a16:creationId xmlns:a16="http://schemas.microsoft.com/office/drawing/2014/main" id="{12AD7BC5-99DC-465F-9848-99DE64C5DAC5}"/>
              </a:ext>
            </a:extLst>
          </p:cNvPr>
          <p:cNvSpPr/>
          <p:nvPr/>
        </p:nvSpPr>
        <p:spPr>
          <a:xfrm>
            <a:off x="1746484" y="1325563"/>
            <a:ext cx="8699017" cy="4936360"/>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just"/>
            <a:r>
              <a:rPr lang="pt-BR" sz="1400" dirty="0">
                <a:latin typeface="Bubble Mint" panose="02000500000000000000" pitchFamily="2" charset="0"/>
              </a:rPr>
              <a:t>Nunca presuma que as notícias compartilhadas, especialmente nas redes sociais, são verdadeiras</a:t>
            </a:r>
          </a:p>
          <a:p>
            <a:pPr lvl="1" algn="just"/>
            <a:endParaRPr lang="pt-BR" sz="1400" dirty="0">
              <a:latin typeface="Bubble Mint" panose="02000500000000000000" pitchFamily="2" charset="0"/>
            </a:endParaRPr>
          </a:p>
          <a:p>
            <a:pPr lvl="1" algn="just"/>
            <a:r>
              <a:rPr lang="pt-BR" sz="1400" dirty="0">
                <a:latin typeface="Bubble Mint" panose="02000500000000000000" pitchFamily="2" charset="0"/>
              </a:rPr>
              <a:t>Verifique várias fontes para qualquer notícia que o surpreenda</a:t>
            </a:r>
          </a:p>
          <a:p>
            <a:pPr lvl="1" algn="just"/>
            <a:endParaRPr lang="pt-BR" sz="1400" dirty="0">
              <a:latin typeface="Bubble Mint" panose="02000500000000000000" pitchFamily="2" charset="0"/>
            </a:endParaRPr>
          </a:p>
          <a:p>
            <a:pPr lvl="1" algn="just"/>
            <a:r>
              <a:rPr lang="pt-BR" sz="1400" dirty="0">
                <a:latin typeface="Bubble Mint" panose="02000500000000000000" pitchFamily="2" charset="0"/>
              </a:rPr>
              <a:t>Use mais de um aplicativo de verificação de </a:t>
            </a:r>
            <a:r>
              <a:rPr lang="pt-BR" sz="1400">
                <a:latin typeface="Bubble Mint" panose="02000500000000000000" pitchFamily="2" charset="0"/>
              </a:rPr>
              <a:t>notícias falsas </a:t>
            </a:r>
            <a:r>
              <a:rPr lang="pt-BR" sz="1400" dirty="0">
                <a:latin typeface="Bubble Mint" panose="02000500000000000000" pitchFamily="2" charset="0"/>
              </a:rPr>
              <a:t>para ajudar a validar sua veracidade</a:t>
            </a:r>
          </a:p>
          <a:p>
            <a:pPr lvl="1" algn="just"/>
            <a:endParaRPr lang="pt-BR" sz="1400" dirty="0">
              <a:latin typeface="Bubble Mint" panose="02000500000000000000" pitchFamily="2" charset="0"/>
            </a:endParaRPr>
          </a:p>
          <a:p>
            <a:pPr lvl="1" algn="just"/>
            <a:r>
              <a:rPr lang="pt-BR" sz="1400" dirty="0">
                <a:latin typeface="Bubble Mint" panose="02000500000000000000" pitchFamily="2" charset="0"/>
              </a:rPr>
              <a:t>Lembre-se de que o serviço público de radiodifusão nem sempre é confiável</a:t>
            </a:r>
          </a:p>
          <a:p>
            <a:pPr lvl="1" algn="just"/>
            <a:endParaRPr lang="pt-BR" sz="1400" dirty="0">
              <a:latin typeface="Bubble Mint" panose="02000500000000000000" pitchFamily="2" charset="0"/>
            </a:endParaRPr>
          </a:p>
          <a:p>
            <a:pPr lvl="1" algn="just"/>
            <a:r>
              <a:rPr lang="pt-BR" sz="1400" dirty="0">
                <a:latin typeface="Bubble Mint" panose="02000500000000000000" pitchFamily="2" charset="0"/>
              </a:rPr>
              <a:t>Use fontes/aplicativos diferentes dos habituais para ver se eles estão contando a mesma história</a:t>
            </a:r>
          </a:p>
          <a:p>
            <a:pPr lvl="1" algn="just"/>
            <a:endParaRPr lang="pt-BR" sz="1400" dirty="0">
              <a:latin typeface="Bubble Mint" panose="02000500000000000000" pitchFamily="2" charset="0"/>
            </a:endParaRPr>
          </a:p>
          <a:p>
            <a:pPr lvl="1" algn="just"/>
            <a:r>
              <a:rPr lang="pt-BR" sz="1400" dirty="0">
                <a:latin typeface="Bubble Mint" panose="02000500000000000000" pitchFamily="2" charset="0"/>
              </a:rPr>
              <a:t>Identifique fontes e autores geralmente confiáveis e use-os cuidadosamente</a:t>
            </a:r>
          </a:p>
          <a:p>
            <a:pPr lvl="1" algn="just"/>
            <a:endParaRPr lang="pt-BR" sz="1400" dirty="0">
              <a:latin typeface="Bubble Mint" panose="02000500000000000000" pitchFamily="2" charset="0"/>
            </a:endParaRPr>
          </a:p>
          <a:p>
            <a:pPr lvl="1" algn="just"/>
            <a:r>
              <a:rPr lang="pt-BR" sz="1400" dirty="0">
                <a:latin typeface="Bubble Mint" panose="02000500000000000000" pitchFamily="2" charset="0"/>
              </a:rPr>
              <a:t>Mantenha uma mentalidade crítica</a:t>
            </a:r>
          </a:p>
          <a:p>
            <a:pPr lvl="1"/>
            <a:endParaRPr lang="pt-BR" sz="1400" dirty="0">
              <a:latin typeface="Bubble Mint" panose="02000500000000000000" pitchFamily="2" charset="0"/>
            </a:endParaRPr>
          </a:p>
          <a:p>
            <a:pPr lvl="1"/>
            <a:r>
              <a:rPr lang="pt-BR" sz="1400" dirty="0">
                <a:latin typeface="Bubble Mint" panose="02000500000000000000" pitchFamily="2" charset="0"/>
              </a:rPr>
              <a:t>Use sites confiáveis de verificação de fatos, como:</a:t>
            </a:r>
          </a:p>
          <a:p>
            <a:pPr marL="1200150" lvl="2" indent="-285750">
              <a:buFont typeface="Arial" panose="020B0604020202020204" pitchFamily="34" charset="0"/>
              <a:buChar char="•"/>
            </a:pPr>
            <a:r>
              <a:rPr lang="pt-BR" sz="1400" dirty="0">
                <a:latin typeface="Bubble Mint" panose="02000500000000000000" pitchFamily="2" charset="0"/>
              </a:rPr>
              <a:t>Agência aos fatos</a:t>
            </a:r>
          </a:p>
          <a:p>
            <a:pPr marL="1200150" lvl="2" indent="-285750">
              <a:buFont typeface="Arial" panose="020B0604020202020204" pitchFamily="34" charset="0"/>
              <a:buChar char="•"/>
            </a:pPr>
            <a:r>
              <a:rPr lang="pt-BR" sz="1400" dirty="0">
                <a:latin typeface="Bubble Mint" panose="02000500000000000000" pitchFamily="2" charset="0"/>
              </a:rPr>
              <a:t>Agência Lupa</a:t>
            </a:r>
          </a:p>
          <a:p>
            <a:pPr marL="1200150" lvl="2" indent="-285750">
              <a:buFont typeface="Arial" panose="020B0604020202020204" pitchFamily="34" charset="0"/>
              <a:buChar char="•"/>
            </a:pPr>
            <a:r>
              <a:rPr lang="pt-BR" sz="1400" dirty="0">
                <a:latin typeface="Bubble Mint" panose="02000500000000000000" pitchFamily="2" charset="0"/>
              </a:rPr>
              <a:t>Fato ou Fake</a:t>
            </a:r>
          </a:p>
          <a:p>
            <a:pPr marL="1200150" lvl="2" indent="-285750">
              <a:buFont typeface="Arial" panose="020B0604020202020204" pitchFamily="34" charset="0"/>
              <a:buChar char="•"/>
            </a:pPr>
            <a:r>
              <a:rPr lang="pt-BR" sz="1400" dirty="0">
                <a:latin typeface="Bubble Mint" panose="02000500000000000000" pitchFamily="2" charset="0"/>
              </a:rPr>
              <a:t>Boatos.org e outros</a:t>
            </a:r>
          </a:p>
          <a:p>
            <a:pPr marL="1543050" lvl="3" indent="-171450">
              <a:buFont typeface="Courier New" panose="02070309020205020404" pitchFamily="49" charset="0"/>
              <a:buChar char="o"/>
            </a:pPr>
            <a:r>
              <a:rPr lang="pt-BR" sz="1000" dirty="0">
                <a:latin typeface="Bubble Mint" panose="02000500000000000000" pitchFamily="2" charset="0"/>
              </a:rPr>
              <a:t>Sites recomendados pelo Conselho Nacional de Justiça (CNJ) disponíveis em: https://www.cnj.jus.br/programas-e-acoes/painel-de-checagem-de-fake-news/onde-checar/</a:t>
            </a:r>
          </a:p>
        </p:txBody>
      </p:sp>
      <p:pic>
        <p:nvPicPr>
          <p:cNvPr id="3" name="Imagem 2" descr="Uma imagem contendo Logotipo&#10;&#10;Descrição gerada automaticamente">
            <a:extLst>
              <a:ext uri="{FF2B5EF4-FFF2-40B4-BE49-F238E27FC236}">
                <a16:creationId xmlns:a16="http://schemas.microsoft.com/office/drawing/2014/main" id="{E969F63C-F36A-8532-6152-77FB8FBDD1C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8415086" y="3011556"/>
            <a:ext cx="4060830" cy="3354132"/>
          </a:xfrm>
          <a:prstGeom prst="rect">
            <a:avLst/>
          </a:prstGeom>
        </p:spPr>
      </p:pic>
      <p:pic>
        <p:nvPicPr>
          <p:cNvPr id="8" name="Imagem 7" descr="Uma imagem contendo Logotipo&#10;&#10;Descrição gerada automaticamente">
            <a:extLst>
              <a:ext uri="{FF2B5EF4-FFF2-40B4-BE49-F238E27FC236}">
                <a16:creationId xmlns:a16="http://schemas.microsoft.com/office/drawing/2014/main" id="{67B1E6AE-81FD-8F45-23E1-D2F0AD2609C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20147050">
            <a:off x="-29661" y="21597"/>
            <a:ext cx="2832697" cy="2339728"/>
          </a:xfrm>
          <a:prstGeom prst="rect">
            <a:avLst/>
          </a:prstGeom>
        </p:spPr>
      </p:pic>
      <p:pic>
        <p:nvPicPr>
          <p:cNvPr id="9" name="Imagem 8" descr="Uma imagem contendo Logotipo&#10;&#10;Descrição gerada automaticamente">
            <a:extLst>
              <a:ext uri="{FF2B5EF4-FFF2-40B4-BE49-F238E27FC236}">
                <a16:creationId xmlns:a16="http://schemas.microsoft.com/office/drawing/2014/main" id="{70340C67-2BB7-17BF-F927-64086E9CC08D}"/>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392550">
            <a:off x="2126091" y="1440821"/>
            <a:ext cx="389380" cy="321617"/>
          </a:xfrm>
          <a:prstGeom prst="rect">
            <a:avLst/>
          </a:prstGeom>
        </p:spPr>
      </p:pic>
      <p:pic>
        <p:nvPicPr>
          <p:cNvPr id="12" name="Imagem 11" descr="Uma imagem contendo Logotipo&#10;&#10;Descrição gerada automaticamente">
            <a:extLst>
              <a:ext uri="{FF2B5EF4-FFF2-40B4-BE49-F238E27FC236}">
                <a16:creationId xmlns:a16="http://schemas.microsoft.com/office/drawing/2014/main" id="{E6088C5D-938C-83AD-5015-C00BC0EA916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392550">
            <a:off x="2126091" y="1866545"/>
            <a:ext cx="389380" cy="321617"/>
          </a:xfrm>
          <a:prstGeom prst="rect">
            <a:avLst/>
          </a:prstGeom>
        </p:spPr>
      </p:pic>
      <p:pic>
        <p:nvPicPr>
          <p:cNvPr id="13" name="Imagem 12" descr="Uma imagem contendo Logotipo&#10;&#10;Descrição gerada automaticamente">
            <a:extLst>
              <a:ext uri="{FF2B5EF4-FFF2-40B4-BE49-F238E27FC236}">
                <a16:creationId xmlns:a16="http://schemas.microsoft.com/office/drawing/2014/main" id="{EEE7F394-459B-7574-3555-F91CFB5CEE06}"/>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392550">
            <a:off x="2126091" y="2279409"/>
            <a:ext cx="389380" cy="321617"/>
          </a:xfrm>
          <a:prstGeom prst="rect">
            <a:avLst/>
          </a:prstGeom>
        </p:spPr>
      </p:pic>
      <p:pic>
        <p:nvPicPr>
          <p:cNvPr id="14" name="Imagem 13" descr="Uma imagem contendo Logotipo&#10;&#10;Descrição gerada automaticamente">
            <a:extLst>
              <a:ext uri="{FF2B5EF4-FFF2-40B4-BE49-F238E27FC236}">
                <a16:creationId xmlns:a16="http://schemas.microsoft.com/office/drawing/2014/main" id="{D3C0C7E6-29B1-CA90-4ABE-3F7FD7B419DE}"/>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392550">
            <a:off x="2126092" y="2923906"/>
            <a:ext cx="389380" cy="321617"/>
          </a:xfrm>
          <a:prstGeom prst="rect">
            <a:avLst/>
          </a:prstGeom>
        </p:spPr>
      </p:pic>
      <p:pic>
        <p:nvPicPr>
          <p:cNvPr id="15" name="Imagem 14" descr="Uma imagem contendo Logotipo&#10;&#10;Descrição gerada automaticamente">
            <a:extLst>
              <a:ext uri="{FF2B5EF4-FFF2-40B4-BE49-F238E27FC236}">
                <a16:creationId xmlns:a16="http://schemas.microsoft.com/office/drawing/2014/main" id="{4463031F-6CA6-023D-405E-7903761858A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392550">
            <a:off x="2126091" y="3332459"/>
            <a:ext cx="389380" cy="321617"/>
          </a:xfrm>
          <a:prstGeom prst="rect">
            <a:avLst/>
          </a:prstGeom>
        </p:spPr>
      </p:pic>
      <p:pic>
        <p:nvPicPr>
          <p:cNvPr id="16" name="Imagem 15" descr="Uma imagem contendo Logotipo&#10;&#10;Descrição gerada automaticamente">
            <a:extLst>
              <a:ext uri="{FF2B5EF4-FFF2-40B4-BE49-F238E27FC236}">
                <a16:creationId xmlns:a16="http://schemas.microsoft.com/office/drawing/2014/main" id="{7A99C540-071F-71E6-C7EB-AA1428087DE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392550">
            <a:off x="2126090" y="3786426"/>
            <a:ext cx="389380" cy="321617"/>
          </a:xfrm>
          <a:prstGeom prst="rect">
            <a:avLst/>
          </a:prstGeom>
        </p:spPr>
      </p:pic>
      <p:pic>
        <p:nvPicPr>
          <p:cNvPr id="17" name="Imagem 16" descr="Uma imagem contendo Logotipo&#10;&#10;Descrição gerada automaticamente">
            <a:extLst>
              <a:ext uri="{FF2B5EF4-FFF2-40B4-BE49-F238E27FC236}">
                <a16:creationId xmlns:a16="http://schemas.microsoft.com/office/drawing/2014/main" id="{13DDBDF6-C274-6013-C4FC-E65C6D15C49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392550">
            <a:off x="2126089" y="4213879"/>
            <a:ext cx="389380" cy="321617"/>
          </a:xfrm>
          <a:prstGeom prst="rect">
            <a:avLst/>
          </a:prstGeom>
        </p:spPr>
      </p:pic>
      <p:pic>
        <p:nvPicPr>
          <p:cNvPr id="18" name="Imagem 17" descr="Uma imagem contendo Logotipo&#10;&#10;Descrição gerada automaticamente">
            <a:extLst>
              <a:ext uri="{FF2B5EF4-FFF2-40B4-BE49-F238E27FC236}">
                <a16:creationId xmlns:a16="http://schemas.microsoft.com/office/drawing/2014/main" id="{4508D516-E651-9B44-F897-87C24E68C47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392550">
            <a:off x="2126090" y="4646910"/>
            <a:ext cx="389380" cy="321617"/>
          </a:xfrm>
          <a:prstGeom prst="rect">
            <a:avLst/>
          </a:prstGeom>
        </p:spPr>
      </p:pic>
      <p:pic>
        <p:nvPicPr>
          <p:cNvPr id="10" name="Imagem 9" descr="Uma imagem contendo Interface gráfica do usuário&#10;&#10;Descrição gerada automaticamente">
            <a:extLst>
              <a:ext uri="{FF2B5EF4-FFF2-40B4-BE49-F238E27FC236}">
                <a16:creationId xmlns:a16="http://schemas.microsoft.com/office/drawing/2014/main" id="{C69D77AC-5CA6-CC49-611C-28DDD84B6FC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9" name="Imagem 18" descr="Interface gráfica do usuário, Aplicativo&#10;&#10;Descrição gerada automaticamente">
            <a:extLst>
              <a:ext uri="{FF2B5EF4-FFF2-40B4-BE49-F238E27FC236}">
                <a16:creationId xmlns:a16="http://schemas.microsoft.com/office/drawing/2014/main" id="{87CD8EFB-A267-8A9D-F8B2-E054777A577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3907780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185546"/>
            <a:ext cx="12192000" cy="113120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132515" y="119268"/>
            <a:ext cx="11926956" cy="1325563"/>
          </a:xfrm>
        </p:spPr>
        <p:txBody>
          <a:bodyPr>
            <a:normAutofit/>
          </a:bodyPr>
          <a:lstStyle/>
          <a:p>
            <a:pPr algn="ctr"/>
            <a:r>
              <a:rPr lang="pt-BR" sz="3600" dirty="0">
                <a:solidFill>
                  <a:schemeClr val="bg1"/>
                </a:solidFill>
                <a:latin typeface="Bubble Mint" panose="02000500000000000000" pitchFamily="2" charset="0"/>
              </a:rPr>
              <a:t>Evitando golpes por e-mail com a intenção de </a:t>
            </a:r>
            <a:br>
              <a:rPr lang="pt-BR" sz="3600" dirty="0">
                <a:solidFill>
                  <a:schemeClr val="bg1"/>
                </a:solidFill>
                <a:latin typeface="Bubble Mint" panose="02000500000000000000" pitchFamily="2" charset="0"/>
              </a:rPr>
            </a:br>
            <a:r>
              <a:rPr lang="pt-BR" sz="3600" dirty="0">
                <a:solidFill>
                  <a:schemeClr val="bg1"/>
                </a:solidFill>
                <a:latin typeface="Bubble Mint" panose="02000500000000000000" pitchFamily="2" charset="0"/>
              </a:rPr>
              <a:t>induzi-lo a compartilhar informações </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11" name="Retângulo: Cantos Arredondados 10">
            <a:extLst>
              <a:ext uri="{FF2B5EF4-FFF2-40B4-BE49-F238E27FC236}">
                <a16:creationId xmlns:a16="http://schemas.microsoft.com/office/drawing/2014/main" id="{12AD7BC5-99DC-465F-9848-99DE64C5DAC5}"/>
              </a:ext>
            </a:extLst>
          </p:cNvPr>
          <p:cNvSpPr/>
          <p:nvPr/>
        </p:nvSpPr>
        <p:spPr>
          <a:xfrm>
            <a:off x="273504" y="1504399"/>
            <a:ext cx="9199954" cy="4817092"/>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just"/>
            <a:r>
              <a:rPr lang="pt-BR" sz="1600" dirty="0">
                <a:latin typeface="Bubble Mint" panose="02000500000000000000" pitchFamily="2" charset="0"/>
              </a:rPr>
              <a:t>Não clique em nenhum link de um e-mail, a menos que tenha 100% de certeza de que é seguro fazê-lo. Se houver a menor dúvida, exclua-o imediatamente.</a:t>
            </a:r>
          </a:p>
          <a:p>
            <a:pPr lvl="1" algn="just"/>
            <a:endParaRPr lang="pt-BR" sz="1600" dirty="0">
              <a:latin typeface="Bubble Mint" panose="02000500000000000000" pitchFamily="2" charset="0"/>
            </a:endParaRPr>
          </a:p>
          <a:p>
            <a:pPr lvl="1" algn="just"/>
            <a:r>
              <a:rPr lang="pt-BR" sz="1600" dirty="0">
                <a:latin typeface="Bubble Mint" panose="02000500000000000000" pitchFamily="2" charset="0"/>
              </a:rPr>
              <a:t>Não abra nem responda e-mails que pareçam suspeitos ou incomuns e solicitem detalhes pessoais ou financeiros.</a:t>
            </a:r>
          </a:p>
          <a:p>
            <a:pPr lvl="1" algn="just"/>
            <a:endParaRPr lang="pt-BR" sz="1600" dirty="0">
              <a:latin typeface="Bubble Mint" panose="02000500000000000000" pitchFamily="2" charset="0"/>
            </a:endParaRPr>
          </a:p>
          <a:p>
            <a:pPr lvl="1" algn="just"/>
            <a:r>
              <a:rPr lang="pt-BR" sz="1600" dirty="0">
                <a:latin typeface="Bubble Mint" panose="02000500000000000000" pitchFamily="2" charset="0"/>
              </a:rPr>
              <a:t>Nunca forneça dados pessoais por e-mail ou preencha formulários que aparecem quando você abre um e-mail, pois muitas vezes são tentativas de enganá-lo.</a:t>
            </a:r>
          </a:p>
          <a:p>
            <a:pPr lvl="1" algn="just"/>
            <a:endParaRPr lang="pt-BR" sz="1600" dirty="0">
              <a:latin typeface="Bubble Mint" panose="02000500000000000000" pitchFamily="2" charset="0"/>
            </a:endParaRPr>
          </a:p>
          <a:p>
            <a:pPr lvl="1" algn="just"/>
            <a:r>
              <a:rPr lang="pt-BR" sz="1600" dirty="0">
                <a:latin typeface="Bubble Mint" panose="02000500000000000000" pitchFamily="2" charset="0"/>
              </a:rPr>
              <a:t>Caso você receba um e-mail de uma instituição informando que precisa atualizar seus dados ou alterar sua senha, não siga as instruções, e vá diretamente ao site da instituição para verificar se sua conta está segura.</a:t>
            </a:r>
          </a:p>
          <a:p>
            <a:pPr lvl="1" algn="just"/>
            <a:endParaRPr lang="pt-BR" sz="1600" dirty="0">
              <a:latin typeface="Bubble Mint" panose="02000500000000000000" pitchFamily="2" charset="0"/>
            </a:endParaRPr>
          </a:p>
          <a:p>
            <a:pPr lvl="1" algn="just"/>
            <a:r>
              <a:rPr lang="pt-BR" sz="1600" dirty="0">
                <a:latin typeface="Bubble Mint" panose="02000500000000000000" pitchFamily="2" charset="0"/>
              </a:rPr>
              <a:t>Informe imediatamente o seu departamento de TI se você trabalha para uma organização e acha que pode ter aberto um e-mail com um anexo malicioso ou clicado em um link malicioso.</a:t>
            </a:r>
          </a:p>
          <a:p>
            <a:pPr lvl="1" algn="just"/>
            <a:endParaRPr lang="pt-BR" sz="1600" dirty="0">
              <a:latin typeface="Bubble Mint" panose="02000500000000000000" pitchFamily="2" charset="0"/>
            </a:endParaRPr>
          </a:p>
          <a:p>
            <a:pPr lvl="1" algn="just"/>
            <a:r>
              <a:rPr lang="pt-BR" sz="1600" dirty="0">
                <a:latin typeface="Bubble Mint" panose="02000500000000000000" pitchFamily="2" charset="0"/>
              </a:rPr>
              <a:t>Se você receber um convite de calendário por e-mail de alguém que você não conhece ou se parecer suspeito, não aceite.</a:t>
            </a:r>
          </a:p>
          <a:p>
            <a:pPr lvl="1" algn="just"/>
            <a:endParaRPr lang="pt-BR" sz="1000" dirty="0">
              <a:latin typeface="Bubble Mint" panose="02000500000000000000" pitchFamily="2" charset="0"/>
            </a:endParaRPr>
          </a:p>
        </p:txBody>
      </p:sp>
      <p:pic>
        <p:nvPicPr>
          <p:cNvPr id="9" name="Imagem 8" descr="Uma imagem contendo Logotipo&#10;&#10;Descrição gerada automaticamente">
            <a:extLst>
              <a:ext uri="{FF2B5EF4-FFF2-40B4-BE49-F238E27FC236}">
                <a16:creationId xmlns:a16="http://schemas.microsoft.com/office/drawing/2014/main" id="{70340C67-2BB7-17BF-F927-64086E9CC08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653111" y="1599779"/>
            <a:ext cx="389380" cy="321617"/>
          </a:xfrm>
          <a:prstGeom prst="rect">
            <a:avLst/>
          </a:prstGeom>
        </p:spPr>
      </p:pic>
      <p:pic>
        <p:nvPicPr>
          <p:cNvPr id="13" name="Imagem 12" descr="Uma imagem contendo Logotipo&#10;&#10;Descrição gerada automaticamente">
            <a:extLst>
              <a:ext uri="{FF2B5EF4-FFF2-40B4-BE49-F238E27FC236}">
                <a16:creationId xmlns:a16="http://schemas.microsoft.com/office/drawing/2014/main" id="{EEE7F394-459B-7574-3555-F91CFB5CEE0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653111" y="2299221"/>
            <a:ext cx="389380" cy="321617"/>
          </a:xfrm>
          <a:prstGeom prst="rect">
            <a:avLst/>
          </a:prstGeom>
        </p:spPr>
      </p:pic>
      <p:pic>
        <p:nvPicPr>
          <p:cNvPr id="14" name="Imagem 13" descr="Uma imagem contendo Logotipo&#10;&#10;Descrição gerada automaticamente">
            <a:extLst>
              <a:ext uri="{FF2B5EF4-FFF2-40B4-BE49-F238E27FC236}">
                <a16:creationId xmlns:a16="http://schemas.microsoft.com/office/drawing/2014/main" id="{D3C0C7E6-29B1-CA90-4ABE-3F7FD7B419D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653112" y="3062986"/>
            <a:ext cx="389380" cy="321617"/>
          </a:xfrm>
          <a:prstGeom prst="rect">
            <a:avLst/>
          </a:prstGeom>
        </p:spPr>
      </p:pic>
      <p:pic>
        <p:nvPicPr>
          <p:cNvPr id="16" name="Imagem 15" descr="Uma imagem contendo Logotipo&#10;&#10;Descrição gerada automaticamente">
            <a:extLst>
              <a:ext uri="{FF2B5EF4-FFF2-40B4-BE49-F238E27FC236}">
                <a16:creationId xmlns:a16="http://schemas.microsoft.com/office/drawing/2014/main" id="{7A99C540-071F-71E6-C7EB-AA1428087DE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653110" y="3786360"/>
            <a:ext cx="389380" cy="321617"/>
          </a:xfrm>
          <a:prstGeom prst="rect">
            <a:avLst/>
          </a:prstGeom>
        </p:spPr>
      </p:pic>
      <p:pic>
        <p:nvPicPr>
          <p:cNvPr id="17" name="Imagem 16" descr="Uma imagem contendo Logotipo&#10;&#10;Descrição gerada automaticamente">
            <a:extLst>
              <a:ext uri="{FF2B5EF4-FFF2-40B4-BE49-F238E27FC236}">
                <a16:creationId xmlns:a16="http://schemas.microsoft.com/office/drawing/2014/main" id="{13DDBDF6-C274-6013-C4FC-E65C6D15C49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653109" y="5476083"/>
            <a:ext cx="389380" cy="321617"/>
          </a:xfrm>
          <a:prstGeom prst="rect">
            <a:avLst/>
          </a:prstGeom>
        </p:spPr>
      </p:pic>
      <p:pic>
        <p:nvPicPr>
          <p:cNvPr id="18" name="Imagem 17" descr="Uma imagem contendo Logotipo&#10;&#10;Descrição gerada automaticamente">
            <a:extLst>
              <a:ext uri="{FF2B5EF4-FFF2-40B4-BE49-F238E27FC236}">
                <a16:creationId xmlns:a16="http://schemas.microsoft.com/office/drawing/2014/main" id="{4508D516-E651-9B44-F897-87C24E68C47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rot="19392550">
            <a:off x="653110" y="4766112"/>
            <a:ext cx="389380" cy="321617"/>
          </a:xfrm>
          <a:prstGeom prst="rect">
            <a:avLst/>
          </a:prstGeom>
        </p:spPr>
      </p:pic>
      <p:pic>
        <p:nvPicPr>
          <p:cNvPr id="10" name="Imagem 9" descr="Ícone&#10;&#10;Descrição gerada automaticamente">
            <a:extLst>
              <a:ext uri="{FF2B5EF4-FFF2-40B4-BE49-F238E27FC236}">
                <a16:creationId xmlns:a16="http://schemas.microsoft.com/office/drawing/2014/main" id="{1D2244E9-0A32-71B3-DAF1-BF70507049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15401" y="2460029"/>
            <a:ext cx="3399422" cy="4808538"/>
          </a:xfrm>
          <a:prstGeom prst="rect">
            <a:avLst/>
          </a:prstGeom>
        </p:spPr>
      </p:pic>
      <p:pic>
        <p:nvPicPr>
          <p:cNvPr id="12" name="Imagem 11" descr="Uma imagem contendo Interface gráfica do usuário&#10;&#10;Descrição gerada automaticamente">
            <a:extLst>
              <a:ext uri="{FF2B5EF4-FFF2-40B4-BE49-F238E27FC236}">
                <a16:creationId xmlns:a16="http://schemas.microsoft.com/office/drawing/2014/main" id="{2088DC65-1AFC-24FF-0131-12B537715E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39" y="5882271"/>
            <a:ext cx="967477" cy="541736"/>
          </a:xfrm>
          <a:prstGeom prst="rect">
            <a:avLst/>
          </a:prstGeom>
        </p:spPr>
      </p:pic>
      <p:pic>
        <p:nvPicPr>
          <p:cNvPr id="15" name="Imagem 14" descr="Interface gráfica do usuário, Aplicativo&#10;&#10;Descrição gerada automaticamente">
            <a:extLst>
              <a:ext uri="{FF2B5EF4-FFF2-40B4-BE49-F238E27FC236}">
                <a16:creationId xmlns:a16="http://schemas.microsoft.com/office/drawing/2014/main" id="{0F337463-D692-8B4D-F1FC-FAE9945575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362" y="6228737"/>
            <a:ext cx="1316885" cy="729352"/>
          </a:xfrm>
          <a:prstGeom prst="rect">
            <a:avLst/>
          </a:prstGeom>
        </p:spPr>
      </p:pic>
    </p:spTree>
    <p:extLst>
      <p:ext uri="{BB962C8B-B14F-4D97-AF65-F5344CB8AC3E}">
        <p14:creationId xmlns:p14="http://schemas.microsoft.com/office/powerpoint/2010/main" val="1323881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211738"/>
            <a:ext cx="12192000" cy="845621"/>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132516" y="-28234"/>
            <a:ext cx="11926956" cy="1325563"/>
          </a:xfrm>
        </p:spPr>
        <p:txBody>
          <a:bodyPr/>
          <a:lstStyle/>
          <a:p>
            <a:pPr algn="ctr"/>
            <a:r>
              <a:rPr lang="pt-BR" dirty="0" err="1">
                <a:solidFill>
                  <a:schemeClr val="bg1"/>
                </a:solidFill>
                <a:latin typeface="Bubble Mint" panose="02000500000000000000" pitchFamily="2" charset="0"/>
              </a:rPr>
              <a:t>Deepfakes</a:t>
            </a:r>
            <a:r>
              <a:rPr lang="pt-BR" dirty="0">
                <a:solidFill>
                  <a:schemeClr val="bg1"/>
                </a:solidFill>
                <a:latin typeface="Bubble Mint" panose="02000500000000000000" pitchFamily="2" charset="0"/>
              </a:rPr>
              <a:t>: ameaças</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11" name="Retângulo: Cantos Arredondados 10">
            <a:extLst>
              <a:ext uri="{FF2B5EF4-FFF2-40B4-BE49-F238E27FC236}">
                <a16:creationId xmlns:a16="http://schemas.microsoft.com/office/drawing/2014/main" id="{12AD7BC5-99DC-465F-9848-99DE64C5DAC5}"/>
              </a:ext>
            </a:extLst>
          </p:cNvPr>
          <p:cNvSpPr/>
          <p:nvPr/>
        </p:nvSpPr>
        <p:spPr>
          <a:xfrm>
            <a:off x="196505" y="1297329"/>
            <a:ext cx="8699017" cy="4696390"/>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pt-BR" sz="1400" dirty="0">
                <a:latin typeface="Bubble Mint" panose="02000500000000000000" pitchFamily="2" charset="0"/>
              </a:rPr>
              <a:t>Jornalistas, ativistas e defensoras(es) de direitos humanos terão a sua reputação atacada.</a:t>
            </a:r>
          </a:p>
          <a:p>
            <a:endParaRPr lang="pt-BR" sz="1400" dirty="0">
              <a:latin typeface="Bubble Mint" panose="02000500000000000000" pitchFamily="2" charset="0"/>
            </a:endParaRPr>
          </a:p>
          <a:p>
            <a:r>
              <a:rPr lang="pt-BR" sz="1400" dirty="0">
                <a:latin typeface="Bubble Mint" panose="02000500000000000000" pitchFamily="2" charset="0"/>
              </a:rPr>
              <a:t>Figuras públicas enfrentarão imagens sexuais não consensuais e violência baseada em gênero, raça, sexualidade, etc.</a:t>
            </a:r>
          </a:p>
          <a:p>
            <a:r>
              <a:rPr lang="pt-BR" sz="1400" dirty="0">
                <a:latin typeface="Bubble Mint" panose="02000500000000000000" pitchFamily="2" charset="0"/>
              </a:rPr>
              <a:t> </a:t>
            </a:r>
          </a:p>
          <a:p>
            <a:r>
              <a:rPr lang="pt-BR" sz="1400" dirty="0">
                <a:latin typeface="Bubble Mint" panose="02000500000000000000" pitchFamily="2" charset="0"/>
              </a:rPr>
              <a:t>Movimentos sociais enfrentarão ataques à credibilidade e segurança de seus líderes e suas narrativas públicas.</a:t>
            </a:r>
          </a:p>
          <a:p>
            <a:endParaRPr lang="pt-BR" sz="1400" dirty="0">
              <a:latin typeface="Bubble Mint" panose="02000500000000000000" pitchFamily="2" charset="0"/>
            </a:endParaRPr>
          </a:p>
          <a:p>
            <a:r>
              <a:rPr lang="pt-BR" sz="1400" dirty="0">
                <a:latin typeface="Bubble Mint" panose="02000500000000000000" pitchFamily="2" charset="0"/>
              </a:rPr>
              <a:t>Ataques aos processos judiciais e à credibilidade de vídeos usados para notícias e evidências, uma vez que o vídeo é desacreditado.</a:t>
            </a:r>
          </a:p>
          <a:p>
            <a:endParaRPr lang="pt-BR" sz="1400" dirty="0">
              <a:latin typeface="Bubble Mint" panose="02000500000000000000" pitchFamily="2" charset="0"/>
            </a:endParaRPr>
          </a:p>
          <a:p>
            <a:r>
              <a:rPr lang="pt-BR" sz="1400" dirty="0">
                <a:latin typeface="Bubble Mint" panose="02000500000000000000" pitchFamily="2" charset="0"/>
              </a:rPr>
              <a:t>Mais uma arma que contribui para campanhas de conspiração.</a:t>
            </a:r>
          </a:p>
          <a:p>
            <a:endParaRPr lang="pt-BR" sz="1400" dirty="0">
              <a:latin typeface="Bubble Mint" panose="02000500000000000000" pitchFamily="2" charset="0"/>
            </a:endParaRPr>
          </a:p>
          <a:p>
            <a:r>
              <a:rPr lang="pt-BR" sz="1400" dirty="0">
                <a:latin typeface="Bubble Mint" panose="02000500000000000000" pitchFamily="2" charset="0"/>
              </a:rPr>
              <a:t>O volume de </a:t>
            </a:r>
            <a:r>
              <a:rPr lang="pt-BR" sz="1400" dirty="0" err="1">
                <a:latin typeface="Bubble Mint" panose="02000500000000000000" pitchFamily="2" charset="0"/>
              </a:rPr>
              <a:t>deepfakes</a:t>
            </a:r>
            <a:r>
              <a:rPr lang="pt-BR" sz="1400" dirty="0">
                <a:latin typeface="Bubble Mint" panose="02000500000000000000" pitchFamily="2" charset="0"/>
              </a:rPr>
              <a:t> inundará as agências de verificação dos meios de comunicação social e de verificação de fatos com conteúdos que precisam ser verificados.</a:t>
            </a:r>
          </a:p>
          <a:p>
            <a:r>
              <a:rPr lang="pt-BR" sz="1400" dirty="0">
                <a:latin typeface="Bubble Mint" panose="02000500000000000000" pitchFamily="2" charset="0"/>
              </a:rPr>
              <a:t> </a:t>
            </a:r>
          </a:p>
          <a:p>
            <a:r>
              <a:rPr lang="pt-BR" sz="1400" dirty="0">
                <a:latin typeface="Bubble Mint" panose="02000500000000000000" pitchFamily="2" charset="0"/>
              </a:rPr>
              <a:t>O aumento das falsificações contribuirá para a desconfiança cumulativa nas instituições e para uma sociedade de “confiança zero”, na qual a verdade é substituída pela opinião.</a:t>
            </a:r>
          </a:p>
          <a:p>
            <a:endParaRPr lang="pt-BR" sz="1400" dirty="0">
              <a:latin typeface="Bubble Mint" panose="02000500000000000000" pitchFamily="2" charset="0"/>
            </a:endParaRPr>
          </a:p>
          <a:p>
            <a:r>
              <a:rPr lang="pt-BR" sz="1400" dirty="0">
                <a:latin typeface="Bubble Mint" panose="02000500000000000000" pitchFamily="2" charset="0"/>
              </a:rPr>
              <a:t>O conteúdo gerado pela IA, cada vez mais personalizado, usará o perfil psicológico de uma pessoa ou de um grupo para direcionar conteúdo falsificado e reforçar preconceitos existentes.</a:t>
            </a:r>
          </a:p>
        </p:txBody>
      </p:sp>
      <p:pic>
        <p:nvPicPr>
          <p:cNvPr id="6" name="Imagem 5" descr="Desenho de animal amarelo com fundo preto&#10;&#10;Descrição gerada automaticamente com confiança média">
            <a:extLst>
              <a:ext uri="{FF2B5EF4-FFF2-40B4-BE49-F238E27FC236}">
                <a16:creationId xmlns:a16="http://schemas.microsoft.com/office/drawing/2014/main" id="{24F31AD8-8C6C-328A-3396-11DF8BEE982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48310" y="2932043"/>
            <a:ext cx="5825474" cy="4118351"/>
          </a:xfrm>
          <a:prstGeom prst="rect">
            <a:avLst/>
          </a:prstGeom>
        </p:spPr>
      </p:pic>
      <p:pic>
        <p:nvPicPr>
          <p:cNvPr id="7" name="Imagem 6" descr="Desenho de animal amarelo com fundo preto&#10;&#10;Descrição gerada automaticamente com confiança média">
            <a:extLst>
              <a:ext uri="{FF2B5EF4-FFF2-40B4-BE49-F238E27FC236}">
                <a16:creationId xmlns:a16="http://schemas.microsoft.com/office/drawing/2014/main" id="{F4BC9111-28EF-11EC-98C6-4BD8539C3F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36990" y="1492302"/>
            <a:ext cx="4236794" cy="2995225"/>
          </a:xfrm>
          <a:prstGeom prst="rect">
            <a:avLst/>
          </a:prstGeom>
        </p:spPr>
      </p:pic>
      <p:pic>
        <p:nvPicPr>
          <p:cNvPr id="10" name="Imagem 9" descr="Desenho de animal amarelo com fundo preto&#10;&#10;Descrição gerada automaticamente com confiança média">
            <a:extLst>
              <a:ext uri="{FF2B5EF4-FFF2-40B4-BE49-F238E27FC236}">
                <a16:creationId xmlns:a16="http://schemas.microsoft.com/office/drawing/2014/main" id="{06832CCF-0F38-1739-7A85-C55D0A5D6E8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74382" y="809331"/>
            <a:ext cx="3002610" cy="2122712"/>
          </a:xfrm>
          <a:prstGeom prst="rect">
            <a:avLst/>
          </a:prstGeom>
        </p:spPr>
      </p:pic>
      <p:pic>
        <p:nvPicPr>
          <p:cNvPr id="9" name="Imagem 8" descr="Uma imagem contendo Interface gráfica do usuário&#10;&#10;Descrição gerada automaticamente">
            <a:extLst>
              <a:ext uri="{FF2B5EF4-FFF2-40B4-BE49-F238E27FC236}">
                <a16:creationId xmlns:a16="http://schemas.microsoft.com/office/drawing/2014/main" id="{AFE5608D-3D0B-86F9-B3AF-3BDDB80E8F1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2" name="Imagem 11" descr="Interface gráfica do usuário, Aplicativo&#10;&#10;Descrição gerada automaticamente">
            <a:extLst>
              <a:ext uri="{FF2B5EF4-FFF2-40B4-BE49-F238E27FC236}">
                <a16:creationId xmlns:a16="http://schemas.microsoft.com/office/drawing/2014/main" id="{379E3FF0-A3BD-BF7E-6518-99E0964505F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157599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160284"/>
            <a:ext cx="12192000" cy="1325563"/>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2198201" y="187553"/>
            <a:ext cx="7795585" cy="1325563"/>
          </a:xfrm>
        </p:spPr>
        <p:txBody>
          <a:bodyPr>
            <a:normAutofit fontScale="90000"/>
          </a:bodyPr>
          <a:lstStyle/>
          <a:p>
            <a:pPr algn="ctr"/>
            <a:r>
              <a:rPr lang="pt-BR" sz="4000" dirty="0">
                <a:solidFill>
                  <a:schemeClr val="bg1"/>
                </a:solidFill>
                <a:latin typeface="Bubble Mint" panose="02000500000000000000" pitchFamily="2" charset="0"/>
              </a:rPr>
              <a:t>Recomendações específicas para sites </a:t>
            </a:r>
            <a:br>
              <a:rPr lang="pt-BR" sz="4000" dirty="0">
                <a:solidFill>
                  <a:schemeClr val="bg1"/>
                </a:solidFill>
                <a:latin typeface="Bubble Mint" panose="02000500000000000000" pitchFamily="2" charset="0"/>
              </a:rPr>
            </a:br>
            <a:r>
              <a:rPr lang="pt-BR" sz="4000" dirty="0">
                <a:solidFill>
                  <a:schemeClr val="bg1"/>
                </a:solidFill>
                <a:latin typeface="Bubble Mint" panose="02000500000000000000" pitchFamily="2" charset="0"/>
              </a:rPr>
              <a:t>com jogos de azar e apostas (</a:t>
            </a:r>
            <a:r>
              <a:rPr lang="pt-BR" sz="4000" dirty="0" err="1">
                <a:solidFill>
                  <a:schemeClr val="bg1"/>
                </a:solidFill>
                <a:latin typeface="Bubble Mint" panose="02000500000000000000" pitchFamily="2" charset="0"/>
              </a:rPr>
              <a:t>bets</a:t>
            </a:r>
            <a:r>
              <a:rPr lang="pt-BR" sz="4000" dirty="0">
                <a:solidFill>
                  <a:schemeClr val="bg1"/>
                </a:solidFill>
                <a:latin typeface="Bubble Mint" panose="02000500000000000000" pitchFamily="2" charset="0"/>
              </a:rPr>
              <a:t>)</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11" name="Retângulo: Cantos Arredondados 10">
            <a:extLst>
              <a:ext uri="{FF2B5EF4-FFF2-40B4-BE49-F238E27FC236}">
                <a16:creationId xmlns:a16="http://schemas.microsoft.com/office/drawing/2014/main" id="{12AD7BC5-99DC-465F-9848-99DE64C5DAC5}"/>
              </a:ext>
            </a:extLst>
          </p:cNvPr>
          <p:cNvSpPr/>
          <p:nvPr/>
        </p:nvSpPr>
        <p:spPr>
          <a:xfrm>
            <a:off x="917713" y="1632498"/>
            <a:ext cx="10356574" cy="4697695"/>
          </a:xfrm>
          <a:prstGeom prst="round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pt-BR" sz="1600" dirty="0">
                <a:latin typeface="Bubble Mint" panose="02000500000000000000" pitchFamily="2" charset="0"/>
              </a:rPr>
              <a:t>$ Muitos sites e aplicativos de aposta estão sendo construídos e divulgados no Brasil. A regulamentação sobre eles é muito escassa e os pedidos de registros de empresa para autorização dessas práticas é crescente.</a:t>
            </a:r>
          </a:p>
          <a:p>
            <a:endParaRPr lang="pt-BR" sz="1600" dirty="0">
              <a:latin typeface="Bubble Mint" panose="02000500000000000000" pitchFamily="2" charset="0"/>
            </a:endParaRPr>
          </a:p>
          <a:p>
            <a:r>
              <a:rPr lang="pt-BR" sz="1600" dirty="0">
                <a:latin typeface="Bubble Mint" panose="02000500000000000000" pitchFamily="2" charset="0"/>
              </a:rPr>
              <a:t>$ Essas apostas, ou </a:t>
            </a:r>
            <a:r>
              <a:rPr lang="pt-BR" sz="1600" i="1" dirty="0" err="1">
                <a:latin typeface="Bubble Mint" panose="02000500000000000000" pitchFamily="2" charset="0"/>
              </a:rPr>
              <a:t>bets</a:t>
            </a:r>
            <a:r>
              <a:rPr lang="pt-BR" sz="1600" dirty="0">
                <a:latin typeface="Bubble Mint" panose="02000500000000000000" pitchFamily="2" charset="0"/>
              </a:rPr>
              <a:t>, muitas vezes vêm disfarçadas de jogos. Isso pode atrair crianças e adolescentes.</a:t>
            </a:r>
          </a:p>
          <a:p>
            <a:endParaRPr lang="pt-BR" sz="1600" dirty="0">
              <a:latin typeface="Bubble Mint" panose="02000500000000000000" pitchFamily="2" charset="0"/>
            </a:endParaRPr>
          </a:p>
          <a:p>
            <a:r>
              <a:rPr lang="pt-BR" sz="1600" dirty="0">
                <a:latin typeface="Bubble Mint" panose="02000500000000000000" pitchFamily="2" charset="0"/>
              </a:rPr>
              <a:t>$ Não há limites de registro de apostas e elas acontecem de forma muito rápida, gerando uma sensação de prazer instantânea quando se ganha, com isso podendo gerar dependência de usuários(as). Mas não se engane! Suas perdas sempre serão maiores, afinal essas empresas estão </a:t>
            </a:r>
            <a:r>
              <a:rPr lang="pt-BR" sz="1600" u="sng" dirty="0">
                <a:latin typeface="Bubble Mint" panose="02000500000000000000" pitchFamily="2" charset="0"/>
              </a:rPr>
              <a:t>lucrando</a:t>
            </a:r>
            <a:r>
              <a:rPr lang="pt-BR" sz="1600" dirty="0">
                <a:latin typeface="Bubble Mint" panose="02000500000000000000" pitchFamily="2" charset="0"/>
              </a:rPr>
              <a:t> com suas apostas!</a:t>
            </a:r>
          </a:p>
          <a:p>
            <a:endParaRPr lang="pt-BR" sz="1600" dirty="0">
              <a:latin typeface="Bubble Mint" panose="02000500000000000000" pitchFamily="2" charset="0"/>
            </a:endParaRPr>
          </a:p>
          <a:p>
            <a:r>
              <a:rPr lang="pt-BR" sz="1600" dirty="0">
                <a:latin typeface="Bubble Mint" panose="02000500000000000000" pitchFamily="2" charset="0"/>
              </a:rPr>
              <a:t>$ O melhor é não se inscrever nesses sites/apps, mas caso o faça, procure usá-los apenas quando estiver em boas condições de raciocínio, limite seu tempo de uso diário e limite suas apostas a recursos que não farão falta para necessidades básicas suas e das pessoas que dependem de você.</a:t>
            </a:r>
          </a:p>
          <a:p>
            <a:endParaRPr lang="pt-BR" sz="1600" dirty="0">
              <a:latin typeface="Bubble Mint" panose="02000500000000000000" pitchFamily="2" charset="0"/>
            </a:endParaRPr>
          </a:p>
          <a:p>
            <a:r>
              <a:rPr lang="pt-BR" sz="1600" dirty="0">
                <a:latin typeface="Bubble Mint" panose="02000500000000000000" pitchFamily="2" charset="0"/>
              </a:rPr>
              <a:t>$ Não se endivide para apostar.</a:t>
            </a:r>
          </a:p>
          <a:p>
            <a:r>
              <a:rPr lang="pt-BR" sz="1600" dirty="0">
                <a:latin typeface="Bubble Mint" panose="02000500000000000000" pitchFamily="2" charset="0"/>
              </a:rPr>
              <a:t> </a:t>
            </a:r>
          </a:p>
          <a:p>
            <a:r>
              <a:rPr lang="pt-BR" sz="1600" dirty="0">
                <a:latin typeface="Bubble Mint" panose="02000500000000000000" pitchFamily="2" charset="0"/>
              </a:rPr>
              <a:t>$ Ao perceber que você ou alguém que você conhece está com hábitos de aposta prejudiciais à sua saúde física, emocional ou financeira, busque ajuda. Os Centros de Atenção Psicossocial (Caps) da rede pública podem ajudar a tratar o vício em jogos. </a:t>
            </a:r>
          </a:p>
        </p:txBody>
      </p:sp>
      <p:sp>
        <p:nvSpPr>
          <p:cNvPr id="3" name="CaixaDeTexto 2">
            <a:extLst>
              <a:ext uri="{FF2B5EF4-FFF2-40B4-BE49-F238E27FC236}">
                <a16:creationId xmlns:a16="http://schemas.microsoft.com/office/drawing/2014/main" id="{D7E2C895-2F4E-A909-2772-EF1A16EABFE9}"/>
              </a:ext>
            </a:extLst>
          </p:cNvPr>
          <p:cNvSpPr txBox="1"/>
          <p:nvPr/>
        </p:nvSpPr>
        <p:spPr>
          <a:xfrm rot="20456349">
            <a:off x="823796" y="-107959"/>
            <a:ext cx="1067308" cy="1862048"/>
          </a:xfrm>
          <a:prstGeom prst="rect">
            <a:avLst/>
          </a:prstGeom>
          <a:noFill/>
        </p:spPr>
        <p:txBody>
          <a:bodyPr wrap="square" rtlCol="0">
            <a:spAutoFit/>
          </a:bodyPr>
          <a:lstStyle/>
          <a:p>
            <a:r>
              <a:rPr lang="pt-BR" sz="11500" dirty="0">
                <a:solidFill>
                  <a:schemeClr val="bg1"/>
                </a:solidFill>
                <a:latin typeface="Bubble Mint" panose="02000500000000000000" pitchFamily="2" charset="0"/>
              </a:rPr>
              <a:t>$</a:t>
            </a:r>
          </a:p>
        </p:txBody>
      </p:sp>
      <p:sp>
        <p:nvSpPr>
          <p:cNvPr id="12" name="CaixaDeTexto 11">
            <a:extLst>
              <a:ext uri="{FF2B5EF4-FFF2-40B4-BE49-F238E27FC236}">
                <a16:creationId xmlns:a16="http://schemas.microsoft.com/office/drawing/2014/main" id="{297354E2-A1E8-6A7D-3044-7084CCEC7A84}"/>
              </a:ext>
            </a:extLst>
          </p:cNvPr>
          <p:cNvSpPr txBox="1"/>
          <p:nvPr/>
        </p:nvSpPr>
        <p:spPr>
          <a:xfrm rot="19180412">
            <a:off x="35436" y="244414"/>
            <a:ext cx="1067308" cy="1862048"/>
          </a:xfrm>
          <a:prstGeom prst="rect">
            <a:avLst/>
          </a:prstGeom>
          <a:noFill/>
        </p:spPr>
        <p:txBody>
          <a:bodyPr wrap="square" rtlCol="0">
            <a:spAutoFit/>
          </a:bodyPr>
          <a:lstStyle/>
          <a:p>
            <a:r>
              <a:rPr lang="pt-BR" sz="11500" dirty="0">
                <a:solidFill>
                  <a:schemeClr val="bg1"/>
                </a:solidFill>
                <a:latin typeface="Bubble Mint" panose="02000500000000000000" pitchFamily="2" charset="0"/>
              </a:rPr>
              <a:t>$</a:t>
            </a:r>
          </a:p>
        </p:txBody>
      </p:sp>
      <p:sp>
        <p:nvSpPr>
          <p:cNvPr id="10" name="CaixaDeTexto 9">
            <a:extLst>
              <a:ext uri="{FF2B5EF4-FFF2-40B4-BE49-F238E27FC236}">
                <a16:creationId xmlns:a16="http://schemas.microsoft.com/office/drawing/2014/main" id="{78A2A6A1-20E7-AEA9-F528-00146086CB88}"/>
              </a:ext>
            </a:extLst>
          </p:cNvPr>
          <p:cNvSpPr txBox="1"/>
          <p:nvPr/>
        </p:nvSpPr>
        <p:spPr>
          <a:xfrm>
            <a:off x="10405472" y="3296785"/>
            <a:ext cx="2475039" cy="3400931"/>
          </a:xfrm>
          <a:prstGeom prst="rect">
            <a:avLst/>
          </a:prstGeom>
          <a:noFill/>
        </p:spPr>
        <p:txBody>
          <a:bodyPr wrap="square" rtlCol="0">
            <a:spAutoFit/>
          </a:bodyPr>
          <a:lstStyle/>
          <a:p>
            <a:r>
              <a:rPr lang="pt-BR" sz="21500" dirty="0">
                <a:solidFill>
                  <a:schemeClr val="bg1"/>
                </a:solidFill>
                <a:latin typeface="Bubble Mint" panose="02000500000000000000" pitchFamily="2" charset="0"/>
              </a:rPr>
              <a:t>$</a:t>
            </a:r>
          </a:p>
        </p:txBody>
      </p:sp>
      <p:pic>
        <p:nvPicPr>
          <p:cNvPr id="8" name="Imagem 7" descr="Uma imagem contendo Interface gráfica do usuário&#10;&#10;Descrição gerada automaticamente">
            <a:extLst>
              <a:ext uri="{FF2B5EF4-FFF2-40B4-BE49-F238E27FC236}">
                <a16:creationId xmlns:a16="http://schemas.microsoft.com/office/drawing/2014/main" id="{1DDE4EDB-C879-3639-8BE5-E603B026898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9" name="Imagem 8" descr="Interface gráfica do usuário, Aplicativo&#10;&#10;Descrição gerada automaticamente">
            <a:extLst>
              <a:ext uri="{FF2B5EF4-FFF2-40B4-BE49-F238E27FC236}">
                <a16:creationId xmlns:a16="http://schemas.microsoft.com/office/drawing/2014/main" id="{E93AB423-C318-5C7E-F543-C44649E38D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1091887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FE05463-CF7B-3F08-3EE6-84E07F9F06E0}"/>
              </a:ext>
            </a:extLst>
          </p:cNvPr>
          <p:cNvSpPr/>
          <p:nvPr/>
        </p:nvSpPr>
        <p:spPr>
          <a:xfrm>
            <a:off x="0" y="160284"/>
            <a:ext cx="12192000" cy="1325563"/>
          </a:xfrm>
          <a:prstGeom prst="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386A243F-992B-6148-353E-5087A2BFBAD1}"/>
              </a:ext>
            </a:extLst>
          </p:cNvPr>
          <p:cNvSpPr>
            <a:spLocks noGrp="1"/>
          </p:cNvSpPr>
          <p:nvPr>
            <p:ph type="title"/>
          </p:nvPr>
        </p:nvSpPr>
        <p:spPr>
          <a:xfrm>
            <a:off x="132516" y="210304"/>
            <a:ext cx="11926956" cy="1325563"/>
          </a:xfrm>
        </p:spPr>
        <p:txBody>
          <a:bodyPr>
            <a:normAutofit/>
          </a:bodyPr>
          <a:lstStyle/>
          <a:p>
            <a:pPr algn="ctr"/>
            <a:r>
              <a:rPr lang="pt-BR" sz="4000" dirty="0">
                <a:solidFill>
                  <a:schemeClr val="bg1"/>
                </a:solidFill>
                <a:latin typeface="Bubble Mint" panose="02000500000000000000" pitchFamily="2" charset="0"/>
              </a:rPr>
              <a:t>Recomendações específicas em contextos </a:t>
            </a:r>
            <a:br>
              <a:rPr lang="pt-BR" sz="4000" dirty="0">
                <a:solidFill>
                  <a:schemeClr val="bg1"/>
                </a:solidFill>
                <a:latin typeface="Bubble Mint" panose="02000500000000000000" pitchFamily="2" charset="0"/>
              </a:rPr>
            </a:br>
            <a:r>
              <a:rPr lang="pt-BR" sz="4000" dirty="0">
                <a:solidFill>
                  <a:schemeClr val="bg1"/>
                </a:solidFill>
                <a:latin typeface="Bubble Mint" panose="02000500000000000000" pitchFamily="2" charset="0"/>
              </a:rPr>
              <a:t>de ameaça ou risco de violências</a:t>
            </a:r>
          </a:p>
        </p:txBody>
      </p:sp>
      <p:sp>
        <p:nvSpPr>
          <p:cNvPr id="4" name="CaixaDeTexto 3">
            <a:extLst>
              <a:ext uri="{FF2B5EF4-FFF2-40B4-BE49-F238E27FC236}">
                <a16:creationId xmlns:a16="http://schemas.microsoft.com/office/drawing/2014/main" id="{9793A830-A14A-2E97-E91F-6282C57BBE5D}"/>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11" name="Retângulo: Cantos Arredondados 10">
            <a:extLst>
              <a:ext uri="{FF2B5EF4-FFF2-40B4-BE49-F238E27FC236}">
                <a16:creationId xmlns:a16="http://schemas.microsoft.com/office/drawing/2014/main" id="{12AD7BC5-99DC-465F-9848-99DE64C5DAC5}"/>
              </a:ext>
            </a:extLst>
          </p:cNvPr>
          <p:cNvSpPr/>
          <p:nvPr/>
        </p:nvSpPr>
        <p:spPr>
          <a:xfrm>
            <a:off x="1493794" y="1691977"/>
            <a:ext cx="9266326" cy="4741479"/>
          </a:xfrm>
          <a:prstGeom prst="roundRect">
            <a:avLst/>
          </a:prstGeom>
          <a:solidFill>
            <a:srgbClr val="8D3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pt-BR" sz="1600" dirty="0">
                <a:latin typeface="Bubble Mint" panose="02000500000000000000" pitchFamily="2" charset="0"/>
              </a:rPr>
              <a:t>! Nunca compartilhe informações pessoais</a:t>
            </a:r>
          </a:p>
          <a:p>
            <a:pPr marL="285750" indent="-285750">
              <a:buFont typeface="Arial" panose="020B0604020202020204" pitchFamily="34" charset="0"/>
              <a:buChar char="•"/>
            </a:pPr>
            <a:r>
              <a:rPr lang="pt-BR" sz="1400" dirty="0">
                <a:latin typeface="Bubble Mint" panose="02000500000000000000" pitchFamily="2" charset="0"/>
              </a:rPr>
              <a:t>Mesmo com pessoas em quem você confia (você ou elas podem estar comprometidas)</a:t>
            </a:r>
          </a:p>
          <a:p>
            <a:endParaRPr lang="pt-BR" sz="1400" dirty="0">
              <a:latin typeface="Bubble Mint" panose="02000500000000000000" pitchFamily="2" charset="0"/>
            </a:endParaRPr>
          </a:p>
          <a:p>
            <a:r>
              <a:rPr lang="pt-BR" sz="1600" dirty="0">
                <a:latin typeface="Bubble Mint" panose="02000500000000000000" pitchFamily="2" charset="0"/>
              </a:rPr>
              <a:t>! Considere com muito cuidado se deve usar o rastreamento de localização</a:t>
            </a:r>
          </a:p>
          <a:p>
            <a:pPr marL="285750" indent="-285750">
              <a:buFont typeface="Arial" panose="020B0604020202020204" pitchFamily="34" charset="0"/>
              <a:buChar char="•"/>
            </a:pPr>
            <a:r>
              <a:rPr lang="pt-BR" sz="1400" dirty="0">
                <a:latin typeface="Bubble Mint" panose="02000500000000000000" pitchFamily="2" charset="0"/>
              </a:rPr>
              <a:t>Assim como os seus amigos, pessoas mal intencionadas também saberão onde você está</a:t>
            </a:r>
          </a:p>
          <a:p>
            <a:endParaRPr lang="pt-BR" sz="1600" dirty="0">
              <a:latin typeface="Bubble Mint" panose="02000500000000000000" pitchFamily="2" charset="0"/>
            </a:endParaRPr>
          </a:p>
          <a:p>
            <a:r>
              <a:rPr lang="pt-BR" sz="1600" dirty="0">
                <a:latin typeface="Bubble Mint" panose="02000500000000000000" pitchFamily="2" charset="0"/>
              </a:rPr>
              <a:t>! Use apenas aplicativos de mensagens com altos níveis de criptografia</a:t>
            </a:r>
          </a:p>
          <a:p>
            <a:endParaRPr lang="pt-BR" sz="1600" dirty="0">
              <a:latin typeface="Bubble Mint" panose="02000500000000000000" pitchFamily="2" charset="0"/>
            </a:endParaRPr>
          </a:p>
          <a:p>
            <a:r>
              <a:rPr lang="pt-BR" sz="1600" dirty="0">
                <a:latin typeface="Bubble Mint" panose="02000500000000000000" pitchFamily="2" charset="0"/>
              </a:rPr>
              <a:t>! Sempre carregue um telefone reserva (do qual a bateria possa ser removida) para uso de emergência</a:t>
            </a:r>
          </a:p>
          <a:p>
            <a:pPr marL="285750" indent="-285750">
              <a:buFont typeface="Arial" panose="020B0604020202020204" pitchFamily="34" charset="0"/>
              <a:buChar char="•"/>
            </a:pPr>
            <a:r>
              <a:rPr lang="pt-BR" sz="1400" dirty="0">
                <a:latin typeface="Bubble Mint" panose="02000500000000000000" pitchFamily="2" charset="0"/>
              </a:rPr>
              <a:t>Considere ter informações médicas relevantes neste telefone</a:t>
            </a:r>
          </a:p>
          <a:p>
            <a:endParaRPr lang="pt-BR" sz="1400" dirty="0">
              <a:latin typeface="Bubble Mint" panose="02000500000000000000" pitchFamily="2" charset="0"/>
            </a:endParaRPr>
          </a:p>
          <a:p>
            <a:r>
              <a:rPr lang="pt-BR" sz="1600" dirty="0">
                <a:latin typeface="Bubble Mint" panose="02000500000000000000" pitchFamily="2" charset="0"/>
              </a:rPr>
              <a:t>! Sempre use uma VPN</a:t>
            </a:r>
          </a:p>
          <a:p>
            <a:endParaRPr lang="pt-BR" sz="1600" dirty="0">
              <a:latin typeface="Bubble Mint" panose="02000500000000000000" pitchFamily="2" charset="0"/>
            </a:endParaRPr>
          </a:p>
          <a:p>
            <a:r>
              <a:rPr lang="pt-BR" sz="1600" dirty="0">
                <a:latin typeface="Bubble Mint" panose="02000500000000000000" pitchFamily="2" charset="0"/>
              </a:rPr>
              <a:t>! Faça backup regularmente de seus dados em um disco rígido externo criptografado e seguro</a:t>
            </a:r>
          </a:p>
          <a:p>
            <a:endParaRPr lang="pt-BR" sz="1600" dirty="0">
              <a:latin typeface="Bubble Mint" panose="02000500000000000000" pitchFamily="2" charset="0"/>
            </a:endParaRPr>
          </a:p>
          <a:p>
            <a:r>
              <a:rPr lang="pt-BR" sz="1600" dirty="0">
                <a:latin typeface="Bubble Mint" panose="02000500000000000000" pitchFamily="2" charset="0"/>
              </a:rPr>
              <a:t>! Não use a tecnologia digital de qualquer forma que possa colocar outras pessoas em risco</a:t>
            </a:r>
          </a:p>
          <a:p>
            <a:r>
              <a:rPr lang="pt-BR" sz="1600" dirty="0">
                <a:latin typeface="Bubble Mint" panose="02000500000000000000" pitchFamily="2" charset="0"/>
              </a:rPr>
              <a:t> </a:t>
            </a:r>
          </a:p>
          <a:p>
            <a:r>
              <a:rPr lang="pt-BR" sz="1600" dirty="0">
                <a:latin typeface="Bubble Mint" panose="02000500000000000000" pitchFamily="2" charset="0"/>
              </a:rPr>
              <a:t>! Lembre-se de que os bate-papos em grupo são altamente suscetíveis de serem comprometidos</a:t>
            </a:r>
          </a:p>
        </p:txBody>
      </p:sp>
      <p:sp>
        <p:nvSpPr>
          <p:cNvPr id="3" name="CaixaDeTexto 2">
            <a:extLst>
              <a:ext uri="{FF2B5EF4-FFF2-40B4-BE49-F238E27FC236}">
                <a16:creationId xmlns:a16="http://schemas.microsoft.com/office/drawing/2014/main" id="{D7E2C895-2F4E-A909-2772-EF1A16EABFE9}"/>
              </a:ext>
            </a:extLst>
          </p:cNvPr>
          <p:cNvSpPr txBox="1"/>
          <p:nvPr/>
        </p:nvSpPr>
        <p:spPr>
          <a:xfrm rot="20456349">
            <a:off x="1489718" y="-107959"/>
            <a:ext cx="1067308" cy="1862048"/>
          </a:xfrm>
          <a:prstGeom prst="rect">
            <a:avLst/>
          </a:prstGeom>
          <a:noFill/>
        </p:spPr>
        <p:txBody>
          <a:bodyPr wrap="square" rtlCol="0">
            <a:spAutoFit/>
          </a:bodyPr>
          <a:lstStyle/>
          <a:p>
            <a:r>
              <a:rPr lang="pt-BR" sz="11500" dirty="0">
                <a:solidFill>
                  <a:schemeClr val="bg1"/>
                </a:solidFill>
                <a:latin typeface="Bubble Mint" panose="02000500000000000000" pitchFamily="2" charset="0"/>
              </a:rPr>
              <a:t>!</a:t>
            </a:r>
          </a:p>
        </p:txBody>
      </p:sp>
      <p:sp>
        <p:nvSpPr>
          <p:cNvPr id="8" name="CaixaDeTexto 7">
            <a:extLst>
              <a:ext uri="{FF2B5EF4-FFF2-40B4-BE49-F238E27FC236}">
                <a16:creationId xmlns:a16="http://schemas.microsoft.com/office/drawing/2014/main" id="{EC26EC86-5091-C4A3-0521-09728F4F6CBB}"/>
              </a:ext>
            </a:extLst>
          </p:cNvPr>
          <p:cNvSpPr txBox="1"/>
          <p:nvPr/>
        </p:nvSpPr>
        <p:spPr>
          <a:xfrm rot="727599">
            <a:off x="10211775" y="71455"/>
            <a:ext cx="1067308" cy="1862048"/>
          </a:xfrm>
          <a:prstGeom prst="rect">
            <a:avLst/>
          </a:prstGeom>
          <a:noFill/>
        </p:spPr>
        <p:txBody>
          <a:bodyPr wrap="square" rtlCol="0">
            <a:spAutoFit/>
          </a:bodyPr>
          <a:lstStyle/>
          <a:p>
            <a:r>
              <a:rPr lang="pt-BR" sz="11500" dirty="0">
                <a:solidFill>
                  <a:schemeClr val="bg1"/>
                </a:solidFill>
                <a:latin typeface="Bubble Mint" panose="02000500000000000000" pitchFamily="2" charset="0"/>
              </a:rPr>
              <a:t>!</a:t>
            </a:r>
          </a:p>
        </p:txBody>
      </p:sp>
      <p:sp>
        <p:nvSpPr>
          <p:cNvPr id="9" name="CaixaDeTexto 8">
            <a:extLst>
              <a:ext uri="{FF2B5EF4-FFF2-40B4-BE49-F238E27FC236}">
                <a16:creationId xmlns:a16="http://schemas.microsoft.com/office/drawing/2014/main" id="{2CE5855E-FE00-5E1D-B4B9-DD710CAD8630}"/>
              </a:ext>
            </a:extLst>
          </p:cNvPr>
          <p:cNvSpPr txBox="1"/>
          <p:nvPr/>
        </p:nvSpPr>
        <p:spPr>
          <a:xfrm rot="2365582">
            <a:off x="10929105" y="1078093"/>
            <a:ext cx="1067308" cy="1862048"/>
          </a:xfrm>
          <a:prstGeom prst="rect">
            <a:avLst/>
          </a:prstGeom>
          <a:noFill/>
        </p:spPr>
        <p:txBody>
          <a:bodyPr wrap="square" rtlCol="0">
            <a:spAutoFit/>
          </a:bodyPr>
          <a:lstStyle/>
          <a:p>
            <a:r>
              <a:rPr lang="pt-BR" sz="11500" dirty="0">
                <a:solidFill>
                  <a:schemeClr val="bg1"/>
                </a:solidFill>
                <a:latin typeface="Bubble Mint" panose="02000500000000000000" pitchFamily="2" charset="0"/>
              </a:rPr>
              <a:t>!</a:t>
            </a:r>
          </a:p>
        </p:txBody>
      </p:sp>
      <p:sp>
        <p:nvSpPr>
          <p:cNvPr id="12" name="CaixaDeTexto 11">
            <a:extLst>
              <a:ext uri="{FF2B5EF4-FFF2-40B4-BE49-F238E27FC236}">
                <a16:creationId xmlns:a16="http://schemas.microsoft.com/office/drawing/2014/main" id="{297354E2-A1E8-6A7D-3044-7084CCEC7A84}"/>
              </a:ext>
            </a:extLst>
          </p:cNvPr>
          <p:cNvSpPr txBox="1"/>
          <p:nvPr/>
        </p:nvSpPr>
        <p:spPr>
          <a:xfrm rot="19180412">
            <a:off x="701358" y="651918"/>
            <a:ext cx="1067308" cy="1862048"/>
          </a:xfrm>
          <a:prstGeom prst="rect">
            <a:avLst/>
          </a:prstGeom>
          <a:noFill/>
        </p:spPr>
        <p:txBody>
          <a:bodyPr wrap="square" rtlCol="0">
            <a:spAutoFit/>
          </a:bodyPr>
          <a:lstStyle/>
          <a:p>
            <a:r>
              <a:rPr lang="pt-BR" sz="11500" dirty="0">
                <a:solidFill>
                  <a:schemeClr val="bg1"/>
                </a:solidFill>
                <a:latin typeface="Bubble Mint" panose="02000500000000000000" pitchFamily="2" charset="0"/>
              </a:rPr>
              <a:t>!</a:t>
            </a:r>
          </a:p>
        </p:txBody>
      </p:sp>
      <p:sp>
        <p:nvSpPr>
          <p:cNvPr id="13" name="CaixaDeTexto 12">
            <a:extLst>
              <a:ext uri="{FF2B5EF4-FFF2-40B4-BE49-F238E27FC236}">
                <a16:creationId xmlns:a16="http://schemas.microsoft.com/office/drawing/2014/main" id="{C2D79783-1FCA-01DA-9644-D088FA0B873B}"/>
              </a:ext>
            </a:extLst>
          </p:cNvPr>
          <p:cNvSpPr txBox="1"/>
          <p:nvPr/>
        </p:nvSpPr>
        <p:spPr>
          <a:xfrm rot="16200000">
            <a:off x="273580" y="1567356"/>
            <a:ext cx="1067308" cy="1862048"/>
          </a:xfrm>
          <a:prstGeom prst="rect">
            <a:avLst/>
          </a:prstGeom>
          <a:noFill/>
        </p:spPr>
        <p:txBody>
          <a:bodyPr wrap="square" rtlCol="0">
            <a:spAutoFit/>
          </a:bodyPr>
          <a:lstStyle/>
          <a:p>
            <a:r>
              <a:rPr lang="pt-BR" sz="11500" dirty="0">
                <a:solidFill>
                  <a:schemeClr val="bg1"/>
                </a:solidFill>
                <a:latin typeface="Bubble Mint" panose="02000500000000000000" pitchFamily="2" charset="0"/>
              </a:rPr>
              <a:t>!</a:t>
            </a:r>
          </a:p>
        </p:txBody>
      </p:sp>
      <p:sp>
        <p:nvSpPr>
          <p:cNvPr id="14" name="CaixaDeTexto 13">
            <a:extLst>
              <a:ext uri="{FF2B5EF4-FFF2-40B4-BE49-F238E27FC236}">
                <a16:creationId xmlns:a16="http://schemas.microsoft.com/office/drawing/2014/main" id="{646BEA7A-AC24-6EEC-CA57-B786B6448689}"/>
              </a:ext>
            </a:extLst>
          </p:cNvPr>
          <p:cNvSpPr txBox="1"/>
          <p:nvPr/>
        </p:nvSpPr>
        <p:spPr>
          <a:xfrm rot="5400000">
            <a:off x="11068718" y="1966190"/>
            <a:ext cx="574439" cy="1862048"/>
          </a:xfrm>
          <a:prstGeom prst="rect">
            <a:avLst/>
          </a:prstGeom>
          <a:noFill/>
        </p:spPr>
        <p:txBody>
          <a:bodyPr wrap="square" rtlCol="0">
            <a:spAutoFit/>
          </a:bodyPr>
          <a:lstStyle/>
          <a:p>
            <a:r>
              <a:rPr lang="pt-BR" sz="11500" dirty="0">
                <a:solidFill>
                  <a:schemeClr val="bg1"/>
                </a:solidFill>
                <a:latin typeface="Bubble Mint" panose="02000500000000000000" pitchFamily="2" charset="0"/>
              </a:rPr>
              <a:t>!</a:t>
            </a:r>
          </a:p>
        </p:txBody>
      </p:sp>
      <p:pic>
        <p:nvPicPr>
          <p:cNvPr id="10" name="Imagem 9" descr="Uma imagem contendo Interface gráfica do usuário&#10;&#10;Descrição gerada automaticamente">
            <a:extLst>
              <a:ext uri="{FF2B5EF4-FFF2-40B4-BE49-F238E27FC236}">
                <a16:creationId xmlns:a16="http://schemas.microsoft.com/office/drawing/2014/main" id="{87B24726-5B3B-935A-B4EB-943243C701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15" name="Imagem 14" descr="Interface gráfica do usuário, Aplicativo&#10;&#10;Descrição gerada automaticamente">
            <a:extLst>
              <a:ext uri="{FF2B5EF4-FFF2-40B4-BE49-F238E27FC236}">
                <a16:creationId xmlns:a16="http://schemas.microsoft.com/office/drawing/2014/main" id="{1123F3DD-9457-9636-0722-883A707017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926255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2EC3650-A30C-EB2F-555F-97F0AA726D2C}"/>
              </a:ext>
            </a:extLst>
          </p:cNvPr>
          <p:cNvSpPr txBox="1"/>
          <p:nvPr/>
        </p:nvSpPr>
        <p:spPr>
          <a:xfrm rot="16200000">
            <a:off x="8188876" y="3305889"/>
            <a:ext cx="6646371" cy="246221"/>
          </a:xfrm>
          <a:prstGeom prst="rect">
            <a:avLst/>
          </a:prstGeom>
          <a:noFill/>
        </p:spPr>
        <p:txBody>
          <a:bodyPr wrap="none" rtlCol="0">
            <a:spAutoFit/>
          </a:bodyPr>
          <a:lstStyle/>
          <a:p>
            <a:r>
              <a:rPr lang="pt-BR" sz="10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5" name="Imagem 4">
            <a:extLst>
              <a:ext uri="{FF2B5EF4-FFF2-40B4-BE49-F238E27FC236}">
                <a16:creationId xmlns:a16="http://schemas.microsoft.com/office/drawing/2014/main" id="{0AEF4F54-4E99-DB34-DA9E-11135F350F2A}"/>
              </a:ext>
            </a:extLst>
          </p:cNvPr>
          <p:cNvPicPr>
            <a:picLocks noChangeAspect="1"/>
          </p:cNvPicPr>
          <p:nvPr/>
        </p:nvPicPr>
        <p:blipFill>
          <a:blip r:embed="rId2" cstate="email">
            <a:extLst>
              <a:ext uri="{28A0092B-C50C-407E-A947-70E740481C1C}">
                <a14:useLocalDpi xmlns:a14="http://schemas.microsoft.com/office/drawing/2010/main"/>
              </a:ext>
            </a:extLst>
          </a:blip>
          <a:srcRect l="33743" t="1174" r="33300" b="5795"/>
          <a:stretch/>
        </p:blipFill>
        <p:spPr>
          <a:xfrm>
            <a:off x="1205211" y="0"/>
            <a:ext cx="9781577" cy="6858000"/>
          </a:xfrm>
          <a:prstGeom prst="rect">
            <a:avLst/>
          </a:prstGeom>
        </p:spPr>
      </p:pic>
      <p:pic>
        <p:nvPicPr>
          <p:cNvPr id="7" name="Imagem 6" descr="Desenho de animal amarelo com fundo preto&#10;&#10;Descrição gerada automaticamente com confiança média">
            <a:extLst>
              <a:ext uri="{FF2B5EF4-FFF2-40B4-BE49-F238E27FC236}">
                <a16:creationId xmlns:a16="http://schemas.microsoft.com/office/drawing/2014/main" id="{96F2279C-ACBB-F0D6-752F-25686F0FB4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89572" y="1527592"/>
            <a:ext cx="5379144" cy="3802815"/>
          </a:xfrm>
          <a:prstGeom prst="rect">
            <a:avLst/>
          </a:prstGeom>
        </p:spPr>
      </p:pic>
      <p:pic>
        <p:nvPicPr>
          <p:cNvPr id="9" name="Imagem 8" descr="Desenho de animal amarelo com fundo preto&#10;&#10;Descrição gerada automaticamente com confiança média">
            <a:extLst>
              <a:ext uri="{FF2B5EF4-FFF2-40B4-BE49-F238E27FC236}">
                <a16:creationId xmlns:a16="http://schemas.microsoft.com/office/drawing/2014/main" id="{064F7039-CEA8-C08A-A251-0B0E12E9DD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3742" y="667376"/>
            <a:ext cx="2433579" cy="1720432"/>
          </a:xfrm>
          <a:prstGeom prst="rect">
            <a:avLst/>
          </a:prstGeom>
        </p:spPr>
      </p:pic>
      <p:pic>
        <p:nvPicPr>
          <p:cNvPr id="10" name="Imagem 9" descr="Desenho de animal amarelo com fundo preto&#10;&#10;Descrição gerada automaticamente com confiança média">
            <a:extLst>
              <a:ext uri="{FF2B5EF4-FFF2-40B4-BE49-F238E27FC236}">
                <a16:creationId xmlns:a16="http://schemas.microsoft.com/office/drawing/2014/main" id="{228669E7-8EF3-425A-42E2-E8F5B52C15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8017" y="4373772"/>
            <a:ext cx="2433579" cy="1720432"/>
          </a:xfrm>
          <a:prstGeom prst="rect">
            <a:avLst/>
          </a:prstGeom>
        </p:spPr>
      </p:pic>
      <p:pic>
        <p:nvPicPr>
          <p:cNvPr id="11" name="Imagem 10" descr="Desenho de animal amarelo com fundo preto&#10;&#10;Descrição gerada automaticamente com confiança média">
            <a:extLst>
              <a:ext uri="{FF2B5EF4-FFF2-40B4-BE49-F238E27FC236}">
                <a16:creationId xmlns:a16="http://schemas.microsoft.com/office/drawing/2014/main" id="{9E67FE2F-45AB-15F7-FC2E-8061F11914C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34851" y="4373772"/>
            <a:ext cx="1585649" cy="1120983"/>
          </a:xfrm>
          <a:prstGeom prst="rect">
            <a:avLst/>
          </a:prstGeom>
        </p:spPr>
      </p:pic>
      <p:pic>
        <p:nvPicPr>
          <p:cNvPr id="12" name="Imagem 11" descr="Desenho de animal amarelo com fundo preto&#10;&#10;Descrição gerada automaticamente com confiança média">
            <a:extLst>
              <a:ext uri="{FF2B5EF4-FFF2-40B4-BE49-F238E27FC236}">
                <a16:creationId xmlns:a16="http://schemas.microsoft.com/office/drawing/2014/main" id="{FE19F875-33C7-B108-B62F-2080C1D1923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239250" y="5079302"/>
            <a:ext cx="2871191" cy="2029804"/>
          </a:xfrm>
          <a:prstGeom prst="rect">
            <a:avLst/>
          </a:prstGeom>
        </p:spPr>
      </p:pic>
      <p:pic>
        <p:nvPicPr>
          <p:cNvPr id="13" name="Imagem 12" descr="Desenho de animal amarelo com fundo preto&#10;&#10;Descrição gerada automaticamente com confiança média">
            <a:extLst>
              <a:ext uri="{FF2B5EF4-FFF2-40B4-BE49-F238E27FC236}">
                <a16:creationId xmlns:a16="http://schemas.microsoft.com/office/drawing/2014/main" id="{FE04E11F-4AEC-EBB9-67AD-9BD380DD3D5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013371" y="1956521"/>
            <a:ext cx="1946833" cy="1376324"/>
          </a:xfrm>
          <a:prstGeom prst="rect">
            <a:avLst/>
          </a:prstGeom>
        </p:spPr>
      </p:pic>
      <p:pic>
        <p:nvPicPr>
          <p:cNvPr id="6" name="Imagem 5" descr="Uma imagem contendo Interface gráfica do usuário&#10;&#10;Descrição gerada automaticamente">
            <a:extLst>
              <a:ext uri="{FF2B5EF4-FFF2-40B4-BE49-F238E27FC236}">
                <a16:creationId xmlns:a16="http://schemas.microsoft.com/office/drawing/2014/main" id="{F4B9804C-0164-1BF3-D84A-964F073A4F9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8" name="Imagem 7" descr="Interface gráfica do usuário, Aplicativo&#10;&#10;Descrição gerada automaticamente">
            <a:extLst>
              <a:ext uri="{FF2B5EF4-FFF2-40B4-BE49-F238E27FC236}">
                <a16:creationId xmlns:a16="http://schemas.microsoft.com/office/drawing/2014/main" id="{B840BA10-0094-61E5-FED2-4748F1F2001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29018155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328A7B7F-2C51-624A-1178-CCAD85453C26}"/>
              </a:ext>
            </a:extLst>
          </p:cNvPr>
          <p:cNvPicPr>
            <a:picLocks noChangeAspect="1"/>
          </p:cNvPicPr>
          <p:nvPr/>
        </p:nvPicPr>
        <p:blipFill>
          <a:blip r:embed="rId2" cstate="email">
            <a:extLst>
              <a:ext uri="{28A0092B-C50C-407E-A947-70E740481C1C}">
                <a14:useLocalDpi xmlns:a14="http://schemas.microsoft.com/office/drawing/2010/main"/>
              </a:ext>
            </a:extLst>
          </a:blip>
          <a:srcRect l="1683" t="6043" r="4540" b="4699"/>
          <a:stretch/>
        </p:blipFill>
        <p:spPr>
          <a:xfrm>
            <a:off x="973005" y="0"/>
            <a:ext cx="10245990" cy="6890057"/>
          </a:xfrm>
          <a:prstGeom prst="rect">
            <a:avLst/>
          </a:prstGeom>
        </p:spPr>
      </p:pic>
      <p:sp>
        <p:nvSpPr>
          <p:cNvPr id="7" name="CaixaDeTexto 6">
            <a:extLst>
              <a:ext uri="{FF2B5EF4-FFF2-40B4-BE49-F238E27FC236}">
                <a16:creationId xmlns:a16="http://schemas.microsoft.com/office/drawing/2014/main" id="{AEC42DFD-3907-B0F1-A9DB-08DCDF7471AE}"/>
              </a:ext>
            </a:extLst>
          </p:cNvPr>
          <p:cNvSpPr txBox="1"/>
          <p:nvPr/>
        </p:nvSpPr>
        <p:spPr>
          <a:xfrm rot="16200000">
            <a:off x="8188876" y="3305889"/>
            <a:ext cx="6646371" cy="246221"/>
          </a:xfrm>
          <a:prstGeom prst="rect">
            <a:avLst/>
          </a:prstGeom>
          <a:noFill/>
        </p:spPr>
        <p:txBody>
          <a:bodyPr wrap="none" rtlCol="0">
            <a:spAutoFit/>
          </a:bodyPr>
          <a:lstStyle/>
          <a:p>
            <a:r>
              <a:rPr lang="pt-BR" sz="10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8" name="Imagem 7" descr="Desenho de animal amarelo com fundo preto&#10;&#10;Descrição gerada automaticamente com confiança média">
            <a:extLst>
              <a:ext uri="{FF2B5EF4-FFF2-40B4-BE49-F238E27FC236}">
                <a16:creationId xmlns:a16="http://schemas.microsoft.com/office/drawing/2014/main" id="{CA64D8DD-7A42-FABD-79B7-EF54AD2E52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3742" y="667376"/>
            <a:ext cx="2433579" cy="1720432"/>
          </a:xfrm>
          <a:prstGeom prst="rect">
            <a:avLst/>
          </a:prstGeom>
        </p:spPr>
      </p:pic>
      <p:pic>
        <p:nvPicPr>
          <p:cNvPr id="9" name="Imagem 8" descr="Desenho de animal amarelo com fundo preto&#10;&#10;Descrição gerada automaticamente com confiança média">
            <a:extLst>
              <a:ext uri="{FF2B5EF4-FFF2-40B4-BE49-F238E27FC236}">
                <a16:creationId xmlns:a16="http://schemas.microsoft.com/office/drawing/2014/main" id="{9AE75824-8342-1D65-CC24-61B9613F3CC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54158" y="553076"/>
            <a:ext cx="2433579" cy="1720432"/>
          </a:xfrm>
          <a:prstGeom prst="rect">
            <a:avLst/>
          </a:prstGeom>
        </p:spPr>
      </p:pic>
      <p:pic>
        <p:nvPicPr>
          <p:cNvPr id="10" name="Imagem 9" descr="Desenho de animal amarelo com fundo preto&#10;&#10;Descrição gerada automaticamente com confiança média">
            <a:extLst>
              <a:ext uri="{FF2B5EF4-FFF2-40B4-BE49-F238E27FC236}">
                <a16:creationId xmlns:a16="http://schemas.microsoft.com/office/drawing/2014/main" id="{79A83E94-8A07-7BB8-72D8-695F31D683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3743" y="5031753"/>
            <a:ext cx="2433579" cy="1720432"/>
          </a:xfrm>
          <a:prstGeom prst="rect">
            <a:avLst/>
          </a:prstGeom>
        </p:spPr>
      </p:pic>
      <p:pic>
        <p:nvPicPr>
          <p:cNvPr id="11" name="Imagem 10" descr="Desenho de animal amarelo com fundo preto&#10;&#10;Descrição gerada automaticamente com confiança média">
            <a:extLst>
              <a:ext uri="{FF2B5EF4-FFF2-40B4-BE49-F238E27FC236}">
                <a16:creationId xmlns:a16="http://schemas.microsoft.com/office/drawing/2014/main" id="{AEFBF1F5-4613-76A2-B841-ADC79334CA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297" y="3902945"/>
            <a:ext cx="2082133" cy="1471975"/>
          </a:xfrm>
          <a:prstGeom prst="rect">
            <a:avLst/>
          </a:prstGeom>
        </p:spPr>
      </p:pic>
      <p:pic>
        <p:nvPicPr>
          <p:cNvPr id="12" name="Imagem 11" descr="Desenho de animal amarelo com fundo preto&#10;&#10;Descrição gerada automaticamente com confiança média">
            <a:extLst>
              <a:ext uri="{FF2B5EF4-FFF2-40B4-BE49-F238E27FC236}">
                <a16:creationId xmlns:a16="http://schemas.microsoft.com/office/drawing/2014/main" id="{1BDF10DC-C3A5-2A32-CA04-84C9877A7E8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05604" y="4179941"/>
            <a:ext cx="2082133" cy="1471975"/>
          </a:xfrm>
          <a:prstGeom prst="rect">
            <a:avLst/>
          </a:prstGeom>
        </p:spPr>
      </p:pic>
      <p:pic>
        <p:nvPicPr>
          <p:cNvPr id="13" name="Imagem 12" descr="Desenho de animal amarelo com fundo preto&#10;&#10;Descrição gerada automaticamente com confiança média">
            <a:extLst>
              <a:ext uri="{FF2B5EF4-FFF2-40B4-BE49-F238E27FC236}">
                <a16:creationId xmlns:a16="http://schemas.microsoft.com/office/drawing/2014/main" id="{A078CC19-C9B0-91D1-4768-5400071EE8A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94527" y="1483080"/>
            <a:ext cx="4589053" cy="3244255"/>
          </a:xfrm>
          <a:prstGeom prst="rect">
            <a:avLst/>
          </a:prstGeom>
        </p:spPr>
      </p:pic>
      <p:pic>
        <p:nvPicPr>
          <p:cNvPr id="4" name="Imagem 3" descr="Uma imagem contendo Interface gráfica do usuário&#10;&#10;Descrição gerada automaticamente">
            <a:extLst>
              <a:ext uri="{FF2B5EF4-FFF2-40B4-BE49-F238E27FC236}">
                <a16:creationId xmlns:a16="http://schemas.microsoft.com/office/drawing/2014/main" id="{DB78BF2B-71FA-754C-29A1-D4D1C64D950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6" name="Imagem 5" descr="Interface gráfica do usuário, Aplicativo&#10;&#10;Descrição gerada automaticamente">
            <a:extLst>
              <a:ext uri="{FF2B5EF4-FFF2-40B4-BE49-F238E27FC236}">
                <a16:creationId xmlns:a16="http://schemas.microsoft.com/office/drawing/2014/main" id="{23AD3AF1-FC42-63E8-245D-B740853FE9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31643549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8361E02B-4C04-891A-5249-079560E4C291}"/>
              </a:ext>
            </a:extLst>
          </p:cNvPr>
          <p:cNvPicPr>
            <a:picLocks noChangeAspect="1"/>
          </p:cNvPicPr>
          <p:nvPr/>
        </p:nvPicPr>
        <p:blipFill>
          <a:blip r:embed="rId2" cstate="email">
            <a:extLst>
              <a:ext uri="{28A0092B-C50C-407E-A947-70E740481C1C}">
                <a14:useLocalDpi xmlns:a14="http://schemas.microsoft.com/office/drawing/2010/main"/>
              </a:ext>
            </a:extLst>
          </a:blip>
          <a:srcRect l="48131" t="12545" r="5634" b="26218"/>
          <a:stretch/>
        </p:blipFill>
        <p:spPr>
          <a:xfrm>
            <a:off x="1055078" y="1193"/>
            <a:ext cx="10081843" cy="6856807"/>
          </a:xfrm>
          <a:prstGeom prst="rect">
            <a:avLst/>
          </a:prstGeom>
        </p:spPr>
      </p:pic>
      <p:sp>
        <p:nvSpPr>
          <p:cNvPr id="5" name="CaixaDeTexto 4">
            <a:extLst>
              <a:ext uri="{FF2B5EF4-FFF2-40B4-BE49-F238E27FC236}">
                <a16:creationId xmlns:a16="http://schemas.microsoft.com/office/drawing/2014/main" id="{A92D1618-006D-E96B-8E38-5EBA3A690E70}"/>
              </a:ext>
            </a:extLst>
          </p:cNvPr>
          <p:cNvSpPr txBox="1"/>
          <p:nvPr/>
        </p:nvSpPr>
        <p:spPr>
          <a:xfrm rot="16200000">
            <a:off x="8188876" y="3305889"/>
            <a:ext cx="6646371" cy="246221"/>
          </a:xfrm>
          <a:prstGeom prst="rect">
            <a:avLst/>
          </a:prstGeom>
          <a:noFill/>
        </p:spPr>
        <p:txBody>
          <a:bodyPr wrap="none" rtlCol="0">
            <a:spAutoFit/>
          </a:bodyPr>
          <a:lstStyle/>
          <a:p>
            <a:r>
              <a:rPr lang="pt-BR" sz="1000" dirty="0">
                <a:solidFill>
                  <a:srgbClr val="8D3B2F"/>
                </a:solidFill>
                <a:latin typeface="Bubble Mint" panose="02000500000000000000" pitchFamily="2" charset="0"/>
              </a:rPr>
              <a:t>Detalhes completos de autorias estão disponíveis em: https://ict4d.org.uk/wp-content/uploads/2024/08/autoria-ssia-brasil.pdf</a:t>
            </a:r>
          </a:p>
        </p:txBody>
      </p:sp>
      <p:pic>
        <p:nvPicPr>
          <p:cNvPr id="7" name="Imagem 6" descr="Uma imagem contendo Logotipo&#10;&#10;Descrição gerada automaticamente">
            <a:extLst>
              <a:ext uri="{FF2B5EF4-FFF2-40B4-BE49-F238E27FC236}">
                <a16:creationId xmlns:a16="http://schemas.microsoft.com/office/drawing/2014/main" id="{6504A130-9DF2-5955-00EE-9C7668A34BD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1170207">
            <a:off x="42692" y="114385"/>
            <a:ext cx="1520711" cy="1350286"/>
          </a:xfrm>
          <a:prstGeom prst="rect">
            <a:avLst/>
          </a:prstGeom>
        </p:spPr>
      </p:pic>
      <p:pic>
        <p:nvPicPr>
          <p:cNvPr id="8" name="Imagem 7" descr="Uma imagem contendo Logotipo&#10;&#10;Descrição gerada automaticamente">
            <a:extLst>
              <a:ext uri="{FF2B5EF4-FFF2-40B4-BE49-F238E27FC236}">
                <a16:creationId xmlns:a16="http://schemas.microsoft.com/office/drawing/2014/main" id="{714B8987-92AB-BC90-7235-B79C0BD80307}"/>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170207">
            <a:off x="10656278" y="1340416"/>
            <a:ext cx="764410" cy="678743"/>
          </a:xfrm>
          <a:prstGeom prst="rect">
            <a:avLst/>
          </a:prstGeom>
        </p:spPr>
      </p:pic>
      <p:pic>
        <p:nvPicPr>
          <p:cNvPr id="9" name="Imagem 8" descr="Uma imagem contendo Logotipo&#10;&#10;Descrição gerada automaticamente">
            <a:extLst>
              <a:ext uri="{FF2B5EF4-FFF2-40B4-BE49-F238E27FC236}">
                <a16:creationId xmlns:a16="http://schemas.microsoft.com/office/drawing/2014/main" id="{547CFC4C-F4FF-72A4-C908-3E9B98BDEF5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912965">
            <a:off x="475333" y="2178617"/>
            <a:ext cx="764410" cy="678743"/>
          </a:xfrm>
          <a:prstGeom prst="rect">
            <a:avLst/>
          </a:prstGeom>
        </p:spPr>
      </p:pic>
      <p:pic>
        <p:nvPicPr>
          <p:cNvPr id="10" name="Imagem 9" descr="Uma imagem contendo Logotipo&#10;&#10;Descrição gerada automaticamente">
            <a:extLst>
              <a:ext uri="{FF2B5EF4-FFF2-40B4-BE49-F238E27FC236}">
                <a16:creationId xmlns:a16="http://schemas.microsoft.com/office/drawing/2014/main" id="{7B2D8C36-47F4-AFDB-CDAD-D1BDB8DB4D4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rot="21389862" flipH="1">
            <a:off x="242361" y="3742044"/>
            <a:ext cx="1121373" cy="1053700"/>
          </a:xfrm>
          <a:prstGeom prst="rect">
            <a:avLst/>
          </a:prstGeom>
        </p:spPr>
      </p:pic>
      <p:pic>
        <p:nvPicPr>
          <p:cNvPr id="11" name="Imagem 10" descr="Uma imagem contendo Logotipo&#10;&#10;Descrição gerada automaticamente">
            <a:extLst>
              <a:ext uri="{FF2B5EF4-FFF2-40B4-BE49-F238E27FC236}">
                <a16:creationId xmlns:a16="http://schemas.microsoft.com/office/drawing/2014/main" id="{FA30873A-F44B-0652-E43C-07D9505CF65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19912965">
            <a:off x="-24254" y="5680428"/>
            <a:ext cx="764410" cy="678743"/>
          </a:xfrm>
          <a:prstGeom prst="rect">
            <a:avLst/>
          </a:prstGeom>
        </p:spPr>
      </p:pic>
      <p:pic>
        <p:nvPicPr>
          <p:cNvPr id="2" name="Imagem 1" descr="Uma imagem contendo Interface gráfica do usuário&#10;&#10;Descrição gerada automaticamente">
            <a:extLst>
              <a:ext uri="{FF2B5EF4-FFF2-40B4-BE49-F238E27FC236}">
                <a16:creationId xmlns:a16="http://schemas.microsoft.com/office/drawing/2014/main" id="{EACE6C79-E5F0-866C-C779-63263D2A036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6909" y="5832241"/>
            <a:ext cx="967477" cy="541736"/>
          </a:xfrm>
          <a:prstGeom prst="rect">
            <a:avLst/>
          </a:prstGeom>
        </p:spPr>
      </p:pic>
      <p:pic>
        <p:nvPicPr>
          <p:cNvPr id="3" name="Imagem 2" descr="Interface gráfica do usuário, Aplicativo&#10;&#10;Descrição gerada automaticamente">
            <a:extLst>
              <a:ext uri="{FF2B5EF4-FFF2-40B4-BE49-F238E27FC236}">
                <a16:creationId xmlns:a16="http://schemas.microsoft.com/office/drawing/2014/main" id="{9BD053F0-6CC4-D323-7225-7B931EEFCEF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292" y="6178707"/>
            <a:ext cx="1316885" cy="729352"/>
          </a:xfrm>
          <a:prstGeom prst="rect">
            <a:avLst/>
          </a:prstGeom>
        </p:spPr>
      </p:pic>
    </p:spTree>
    <p:extLst>
      <p:ext uri="{BB962C8B-B14F-4D97-AF65-F5344CB8AC3E}">
        <p14:creationId xmlns:p14="http://schemas.microsoft.com/office/powerpoint/2010/main" val="37735230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20" name="Retângulo 19">
            <a:extLst>
              <a:ext uri="{FF2B5EF4-FFF2-40B4-BE49-F238E27FC236}">
                <a16:creationId xmlns:a16="http://schemas.microsoft.com/office/drawing/2014/main" id="{CC9A0D38-546B-1143-38F3-DE0AA87E51BF}"/>
              </a:ext>
            </a:extLst>
          </p:cNvPr>
          <p:cNvSpPr/>
          <p:nvPr/>
        </p:nvSpPr>
        <p:spPr>
          <a:xfrm>
            <a:off x="0" y="5689127"/>
            <a:ext cx="12192000" cy="643900"/>
          </a:xfrm>
          <a:prstGeom prst="rect">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1" name="Retângulo 20">
            <a:extLst>
              <a:ext uri="{FF2B5EF4-FFF2-40B4-BE49-F238E27FC236}">
                <a16:creationId xmlns:a16="http://schemas.microsoft.com/office/drawing/2014/main" id="{4C5697CF-8021-F021-D9A6-A49B650BFD20}"/>
              </a:ext>
            </a:extLst>
          </p:cNvPr>
          <p:cNvSpPr/>
          <p:nvPr/>
        </p:nvSpPr>
        <p:spPr>
          <a:xfrm>
            <a:off x="2392956" y="4949252"/>
            <a:ext cx="7406083" cy="643900"/>
          </a:xfrm>
          <a:prstGeom prst="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3" name="Imagem 22" descr="Uma imagem contendo Interface gráfica do usuário&#10;&#10;Descrição gerada automaticamente">
            <a:extLst>
              <a:ext uri="{FF2B5EF4-FFF2-40B4-BE49-F238E27FC236}">
                <a16:creationId xmlns:a16="http://schemas.microsoft.com/office/drawing/2014/main" id="{E72F3E14-BE96-CA7A-0926-831AC6F277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99957" y="5000112"/>
            <a:ext cx="967477" cy="541736"/>
          </a:xfrm>
          <a:prstGeom prst="rect">
            <a:avLst/>
          </a:prstGeom>
        </p:spPr>
      </p:pic>
      <p:pic>
        <p:nvPicPr>
          <p:cNvPr id="25" name="Imagem 24" descr="Fundo preto com letras brancas&#10;&#10;Descrição gerada automaticamente com confiança média">
            <a:extLst>
              <a:ext uri="{FF2B5EF4-FFF2-40B4-BE49-F238E27FC236}">
                <a16:creationId xmlns:a16="http://schemas.microsoft.com/office/drawing/2014/main" id="{BA9BA4D0-2B70-5948-8EA1-E51587D985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69593" y="4863371"/>
            <a:ext cx="821601" cy="821601"/>
          </a:xfrm>
          <a:prstGeom prst="rect">
            <a:avLst/>
          </a:prstGeom>
        </p:spPr>
      </p:pic>
      <p:pic>
        <p:nvPicPr>
          <p:cNvPr id="27" name="Imagem 26" descr="Texto&#10;&#10;Descrição gerada automaticamente com confiança média">
            <a:extLst>
              <a:ext uri="{FF2B5EF4-FFF2-40B4-BE49-F238E27FC236}">
                <a16:creationId xmlns:a16="http://schemas.microsoft.com/office/drawing/2014/main" id="{C7B76482-EA2B-00A9-3B51-CCDFCFCE2D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93353" y="5008877"/>
            <a:ext cx="1049521" cy="524205"/>
          </a:xfrm>
          <a:prstGeom prst="rect">
            <a:avLst/>
          </a:prstGeom>
        </p:spPr>
      </p:pic>
      <p:pic>
        <p:nvPicPr>
          <p:cNvPr id="29" name="Imagem 28" descr="Interface gráfica do usuário&#10;&#10;Descrição gerada automaticamente com confiança média">
            <a:extLst>
              <a:ext uri="{FF2B5EF4-FFF2-40B4-BE49-F238E27FC236}">
                <a16:creationId xmlns:a16="http://schemas.microsoft.com/office/drawing/2014/main" id="{6630C192-F1DD-8AAD-4718-C2749E20F62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45033" y="5002524"/>
            <a:ext cx="667461" cy="555763"/>
          </a:xfrm>
          <a:prstGeom prst="rect">
            <a:avLst/>
          </a:prstGeom>
        </p:spPr>
      </p:pic>
      <p:pic>
        <p:nvPicPr>
          <p:cNvPr id="31" name="Imagem 30" descr="Forma&#10;&#10;Descrição gerada automaticamente com confiança média">
            <a:extLst>
              <a:ext uri="{FF2B5EF4-FFF2-40B4-BE49-F238E27FC236}">
                <a16:creationId xmlns:a16="http://schemas.microsoft.com/office/drawing/2014/main" id="{920C0453-38DF-3B26-699A-625A3258EBB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12438" y="5638026"/>
            <a:ext cx="2325172" cy="748714"/>
          </a:xfrm>
          <a:prstGeom prst="rect">
            <a:avLst/>
          </a:prstGeom>
        </p:spPr>
      </p:pic>
      <p:pic>
        <p:nvPicPr>
          <p:cNvPr id="33" name="Imagem 32" descr="Texto&#10;&#10;Descrição gerada automaticamente com confiança média">
            <a:extLst>
              <a:ext uri="{FF2B5EF4-FFF2-40B4-BE49-F238E27FC236}">
                <a16:creationId xmlns:a16="http://schemas.microsoft.com/office/drawing/2014/main" id="{0AB3BA6B-9B95-37A7-F98B-E734B2EE422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336232" y="5523146"/>
            <a:ext cx="831204" cy="1175751"/>
          </a:xfrm>
          <a:prstGeom prst="rect">
            <a:avLst/>
          </a:prstGeom>
        </p:spPr>
      </p:pic>
      <p:pic>
        <p:nvPicPr>
          <p:cNvPr id="35" name="Imagem 34" descr="Desenho em preto e branco&#10;&#10;Descrição gerada automaticamente com confiança média">
            <a:extLst>
              <a:ext uri="{FF2B5EF4-FFF2-40B4-BE49-F238E27FC236}">
                <a16:creationId xmlns:a16="http://schemas.microsoft.com/office/drawing/2014/main" id="{2243193D-735B-98AF-5D11-D7A5C429403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616890" y="5741208"/>
            <a:ext cx="482480" cy="527765"/>
          </a:xfrm>
          <a:prstGeom prst="rect">
            <a:avLst/>
          </a:prstGeom>
        </p:spPr>
      </p:pic>
      <p:sp>
        <p:nvSpPr>
          <p:cNvPr id="36" name="CaixaDeTexto 35">
            <a:extLst>
              <a:ext uri="{FF2B5EF4-FFF2-40B4-BE49-F238E27FC236}">
                <a16:creationId xmlns:a16="http://schemas.microsoft.com/office/drawing/2014/main" id="{C98023BD-C4D0-FA51-FF7E-C0AD08B43380}"/>
              </a:ext>
            </a:extLst>
          </p:cNvPr>
          <p:cNvSpPr txBox="1"/>
          <p:nvPr/>
        </p:nvSpPr>
        <p:spPr>
          <a:xfrm>
            <a:off x="211681" y="5753370"/>
            <a:ext cx="1394603" cy="523220"/>
          </a:xfrm>
          <a:prstGeom prst="rect">
            <a:avLst/>
          </a:prstGeom>
          <a:noFill/>
        </p:spPr>
        <p:txBody>
          <a:bodyPr wrap="square" rtlCol="0">
            <a:spAutoFit/>
          </a:bodyPr>
          <a:lstStyle/>
          <a:p>
            <a:pPr algn="ctr"/>
            <a:r>
              <a:rPr lang="pt-BR" sz="1400" dirty="0">
                <a:solidFill>
                  <a:schemeClr val="bg1"/>
                </a:solidFill>
                <a:latin typeface="Bubble Mint" panose="02000500000000000000" pitchFamily="2" charset="0"/>
              </a:rPr>
              <a:t>Organizações</a:t>
            </a:r>
          </a:p>
          <a:p>
            <a:pPr algn="ctr"/>
            <a:r>
              <a:rPr lang="pt-BR" sz="1400" dirty="0">
                <a:solidFill>
                  <a:schemeClr val="bg1"/>
                </a:solidFill>
                <a:latin typeface="Bubble Mint" panose="02000500000000000000" pitchFamily="2" charset="0"/>
              </a:rPr>
              <a:t>de apoio:</a:t>
            </a:r>
          </a:p>
        </p:txBody>
      </p:sp>
      <p:sp>
        <p:nvSpPr>
          <p:cNvPr id="37" name="CaixaDeTexto 36">
            <a:extLst>
              <a:ext uri="{FF2B5EF4-FFF2-40B4-BE49-F238E27FC236}">
                <a16:creationId xmlns:a16="http://schemas.microsoft.com/office/drawing/2014/main" id="{05C50FFA-DBBC-24D5-58A0-5C6FD0440B5D}"/>
              </a:ext>
            </a:extLst>
          </p:cNvPr>
          <p:cNvSpPr txBox="1"/>
          <p:nvPr/>
        </p:nvSpPr>
        <p:spPr>
          <a:xfrm>
            <a:off x="6429080" y="5700197"/>
            <a:ext cx="5440837" cy="646331"/>
          </a:xfrm>
          <a:prstGeom prst="rect">
            <a:avLst/>
          </a:prstGeom>
          <a:noFill/>
        </p:spPr>
        <p:txBody>
          <a:bodyPr wrap="square" rtlCol="0">
            <a:spAutoFit/>
          </a:bodyPr>
          <a:lstStyle/>
          <a:p>
            <a:pPr algn="just"/>
            <a:r>
              <a:rPr lang="pt-BR" sz="1200" dirty="0">
                <a:solidFill>
                  <a:schemeClr val="bg1"/>
                </a:solidFill>
                <a:latin typeface="Bubble Mint" panose="02000500000000000000" pitchFamily="2" charset="0"/>
              </a:rPr>
              <a:t>Casa Nem (RJ), Maré Vive (RJ), Casa do Perdão (RJ), MUCA - Movimento Unidos do Camelô (RJ), Pro Saber (SP), </a:t>
            </a:r>
            <a:r>
              <a:rPr lang="pt-BR" sz="1200" dirty="0" err="1">
                <a:solidFill>
                  <a:schemeClr val="bg1"/>
                </a:solidFill>
                <a:latin typeface="Bubble Mint" panose="02000500000000000000" pitchFamily="2" charset="0"/>
              </a:rPr>
              <a:t>Noix</a:t>
            </a:r>
            <a:r>
              <a:rPr lang="pt-BR" sz="1200" dirty="0">
                <a:solidFill>
                  <a:schemeClr val="bg1"/>
                </a:solidFill>
                <a:latin typeface="Bubble Mint" panose="02000500000000000000" pitchFamily="2" charset="0"/>
              </a:rPr>
              <a:t> Comunidade (SP), Rede Asta (SP). </a:t>
            </a:r>
            <a:r>
              <a:rPr lang="pt-BR" sz="1200" dirty="0" err="1">
                <a:solidFill>
                  <a:schemeClr val="bg1"/>
                </a:solidFill>
                <a:latin typeface="Bubble Mint" panose="02000500000000000000" pitchFamily="2" charset="0"/>
              </a:rPr>
              <a:t>We</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also</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extend</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our</a:t>
            </a:r>
            <a:r>
              <a:rPr lang="pt-BR" sz="1200" dirty="0">
                <a:solidFill>
                  <a:schemeClr val="bg1"/>
                </a:solidFill>
                <a:latin typeface="Bubble Mint" panose="02000500000000000000" pitchFamily="2" charset="0"/>
              </a:rPr>
              <a:t> personal </a:t>
            </a:r>
            <a:r>
              <a:rPr lang="pt-BR" sz="1200" dirty="0" err="1">
                <a:solidFill>
                  <a:schemeClr val="bg1"/>
                </a:solidFill>
                <a:latin typeface="Bubble Mint" panose="02000500000000000000" pitchFamily="2" charset="0"/>
              </a:rPr>
              <a:t>thanks</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to</a:t>
            </a:r>
            <a:r>
              <a:rPr lang="pt-BR" sz="1200" dirty="0">
                <a:solidFill>
                  <a:schemeClr val="bg1"/>
                </a:solidFill>
                <a:latin typeface="Bubble Mint" panose="02000500000000000000" pitchFamily="2" charset="0"/>
              </a:rPr>
              <a:t> Dr. Fernanda </a:t>
            </a:r>
            <a:r>
              <a:rPr lang="pt-BR" sz="1200" dirty="0" err="1">
                <a:solidFill>
                  <a:schemeClr val="bg1"/>
                </a:solidFill>
                <a:latin typeface="Bubble Mint" panose="02000500000000000000" pitchFamily="2" charset="0"/>
              </a:rPr>
              <a:t>Scur</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and</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Dr</a:t>
            </a:r>
            <a:r>
              <a:rPr lang="pt-BR" sz="1200" dirty="0">
                <a:solidFill>
                  <a:schemeClr val="bg1"/>
                </a:solidFill>
                <a:latin typeface="Bubble Mint" panose="02000500000000000000" pitchFamily="2" charset="0"/>
              </a:rPr>
              <a:t>, Fernando Lannes Fernandes.</a:t>
            </a:r>
          </a:p>
        </p:txBody>
      </p:sp>
      <p:sp>
        <p:nvSpPr>
          <p:cNvPr id="38" name="CaixaDeTexto 37">
            <a:extLst>
              <a:ext uri="{FF2B5EF4-FFF2-40B4-BE49-F238E27FC236}">
                <a16:creationId xmlns:a16="http://schemas.microsoft.com/office/drawing/2014/main" id="{DDCD7A81-935E-BB3D-2B0F-D61F000B1611}"/>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
        <p:nvSpPr>
          <p:cNvPr id="2" name="CaixaDeTexto 1">
            <a:extLst>
              <a:ext uri="{FF2B5EF4-FFF2-40B4-BE49-F238E27FC236}">
                <a16:creationId xmlns:a16="http://schemas.microsoft.com/office/drawing/2014/main" id="{7F94D14F-0342-1F85-0DBC-67EC621B28CB}"/>
              </a:ext>
            </a:extLst>
          </p:cNvPr>
          <p:cNvSpPr txBox="1"/>
          <p:nvPr/>
        </p:nvSpPr>
        <p:spPr>
          <a:xfrm>
            <a:off x="266876" y="497641"/>
            <a:ext cx="11658236" cy="4524315"/>
          </a:xfrm>
          <a:prstGeom prst="rect">
            <a:avLst/>
          </a:prstGeom>
          <a:noFill/>
        </p:spPr>
        <p:txBody>
          <a:bodyPr wrap="square" rtlCol="0">
            <a:spAutoFit/>
          </a:bodyPr>
          <a:lstStyle/>
          <a:p>
            <a:pPr algn="just"/>
            <a:r>
              <a:rPr lang="pt-BR" dirty="0">
                <a:solidFill>
                  <a:schemeClr val="bg1"/>
                </a:solidFill>
                <a:latin typeface="Bubble Mint" panose="02000500000000000000" pitchFamily="2" charset="0"/>
              </a:rPr>
              <a:t>Este material para capacitação baseia-se, em parte, na pesquisa prática realizada no Nepal e na África do Sul, pela Cátedra UNESCO no ICT4D na Royal </a:t>
            </a:r>
            <a:r>
              <a:rPr lang="pt-BR" dirty="0" err="1">
                <a:solidFill>
                  <a:schemeClr val="bg1"/>
                </a:solidFill>
                <a:latin typeface="Bubble Mint" panose="02000500000000000000" pitchFamily="2" charset="0"/>
              </a:rPr>
              <a:t>Holloway</a:t>
            </a:r>
            <a:r>
              <a:rPr lang="pt-BR" dirty="0">
                <a:solidFill>
                  <a:schemeClr val="bg1"/>
                </a:solidFill>
                <a:latin typeface="Bubble Mint" panose="02000500000000000000" pitchFamily="2" charset="0"/>
              </a:rPr>
              <a:t> </a:t>
            </a:r>
            <a:r>
              <a:rPr lang="pt-BR" dirty="0" err="1">
                <a:solidFill>
                  <a:schemeClr val="bg1"/>
                </a:solidFill>
                <a:latin typeface="Bubble Mint" panose="02000500000000000000" pitchFamily="2" charset="0"/>
              </a:rPr>
              <a:t>University</a:t>
            </a:r>
            <a:r>
              <a:rPr lang="pt-BR" dirty="0">
                <a:solidFill>
                  <a:schemeClr val="bg1"/>
                </a:solidFill>
                <a:latin typeface="Bubble Mint" panose="02000500000000000000" pitchFamily="2" charset="0"/>
              </a:rPr>
              <a:t> </a:t>
            </a:r>
            <a:r>
              <a:rPr lang="pt-BR" dirty="0" err="1">
                <a:solidFill>
                  <a:schemeClr val="bg1"/>
                </a:solidFill>
                <a:latin typeface="Bubble Mint" panose="02000500000000000000" pitchFamily="2" charset="0"/>
              </a:rPr>
              <a:t>of</a:t>
            </a:r>
            <a:r>
              <a:rPr lang="pt-BR" dirty="0">
                <a:solidFill>
                  <a:schemeClr val="bg1"/>
                </a:solidFill>
                <a:latin typeface="Bubble Mint" panose="02000500000000000000" pitchFamily="2" charset="0"/>
              </a:rPr>
              <a:t> London (2019-2023), como parte do MIDEQ Hub financiado pelo UKRI GCRF, complementado pelas atividades do ICT4D </a:t>
            </a:r>
            <a:r>
              <a:rPr lang="pt-BR" dirty="0" err="1">
                <a:solidFill>
                  <a:schemeClr val="bg1"/>
                </a:solidFill>
                <a:latin typeface="Bubble Mint" panose="02000500000000000000" pitchFamily="2" charset="0"/>
              </a:rPr>
              <a:t>Collective</a:t>
            </a:r>
            <a:r>
              <a:rPr lang="pt-BR" dirty="0">
                <a:solidFill>
                  <a:schemeClr val="bg1"/>
                </a:solidFill>
                <a:latin typeface="Bubble Mint" panose="02000500000000000000" pitchFamily="2" charset="0"/>
              </a:rPr>
              <a:t> com migrantes, organizações de migrantes e outros na África do Sul e no Brasil, em 2024, especialmente o Instituto Maria e João Aleixo.</a:t>
            </a:r>
          </a:p>
          <a:p>
            <a:pPr algn="just"/>
            <a:endParaRPr lang="pt-BR" dirty="0">
              <a:solidFill>
                <a:schemeClr val="bg1"/>
              </a:solidFill>
              <a:latin typeface="Bubble Mint" panose="02000500000000000000" pitchFamily="2" charset="0"/>
            </a:endParaRPr>
          </a:p>
          <a:p>
            <a:pPr algn="just"/>
            <a:r>
              <a:rPr lang="pt-BR" dirty="0">
                <a:solidFill>
                  <a:schemeClr val="bg1"/>
                </a:solidFill>
                <a:latin typeface="Bubble Mint" panose="02000500000000000000" pitchFamily="2" charset="0"/>
              </a:rPr>
              <a:t>Esta apresentação foi criada pelo </a:t>
            </a:r>
            <a:r>
              <a:rPr lang="pt-BR" dirty="0" err="1">
                <a:solidFill>
                  <a:schemeClr val="bg1"/>
                </a:solidFill>
                <a:latin typeface="Bubble Mint" panose="02000500000000000000" pitchFamily="2" charset="0"/>
              </a:rPr>
              <a:t>Prof</a:t>
            </a:r>
            <a:r>
              <a:rPr lang="pt-BR" dirty="0">
                <a:solidFill>
                  <a:schemeClr val="bg1"/>
                </a:solidFill>
                <a:latin typeface="Bubble Mint" panose="02000500000000000000" pitchFamily="2" charset="0"/>
              </a:rPr>
              <a:t> </a:t>
            </a:r>
            <a:r>
              <a:rPr lang="pt-BR" dirty="0" err="1">
                <a:solidFill>
                  <a:schemeClr val="bg1"/>
                </a:solidFill>
                <a:latin typeface="Bubble Mint" panose="02000500000000000000" pitchFamily="2" charset="0"/>
              </a:rPr>
              <a:t>Unwin</a:t>
            </a:r>
            <a:r>
              <a:rPr lang="pt-BR" dirty="0">
                <a:solidFill>
                  <a:schemeClr val="bg1"/>
                </a:solidFill>
                <a:latin typeface="Bubble Mint" panose="02000500000000000000" pitchFamily="2" charset="0"/>
              </a:rPr>
              <a:t>, </a:t>
            </a:r>
            <a:r>
              <a:rPr lang="pt-BR" dirty="0" err="1">
                <a:solidFill>
                  <a:schemeClr val="bg1"/>
                </a:solidFill>
                <a:latin typeface="Bubble Mint" panose="02000500000000000000" pitchFamily="2" charset="0"/>
              </a:rPr>
              <a:t>Prof</a:t>
            </a:r>
            <a:r>
              <a:rPr lang="pt-BR" dirty="0">
                <a:solidFill>
                  <a:schemeClr val="bg1"/>
                </a:solidFill>
                <a:latin typeface="Bubble Mint" panose="02000500000000000000" pitchFamily="2" charset="0"/>
              </a:rPr>
              <a:t> </a:t>
            </a:r>
            <a:r>
              <a:rPr lang="pt-BR" dirty="0" err="1">
                <a:solidFill>
                  <a:schemeClr val="bg1"/>
                </a:solidFill>
                <a:latin typeface="Bubble Mint" panose="02000500000000000000" pitchFamily="2" charset="0"/>
              </a:rPr>
              <a:t>Harindranath</a:t>
            </a:r>
            <a:r>
              <a:rPr lang="pt-BR" dirty="0">
                <a:solidFill>
                  <a:schemeClr val="bg1"/>
                </a:solidFill>
                <a:latin typeface="Bubble Mint" panose="02000500000000000000" pitchFamily="2" charset="0"/>
              </a:rPr>
              <a:t> e Dra. Heloisa </a:t>
            </a:r>
            <a:r>
              <a:rPr lang="pt-BR" dirty="0" err="1">
                <a:solidFill>
                  <a:schemeClr val="bg1"/>
                </a:solidFill>
                <a:latin typeface="Bubble Mint" panose="02000500000000000000" pitchFamily="2" charset="0"/>
              </a:rPr>
              <a:t>Melino</a:t>
            </a:r>
            <a:r>
              <a:rPr lang="pt-BR" dirty="0">
                <a:solidFill>
                  <a:schemeClr val="bg1"/>
                </a:solidFill>
                <a:latin typeface="Bubble Mint" panose="02000500000000000000" pitchFamily="2" charset="0"/>
              </a:rPr>
              <a:t> em 2024 no âmbito de um projeto financiado pelo Conselho de Pesquisa Econômica e Social (Reino Unido). Os direitos autorais do conjunto de slides pertencem ao Royal </a:t>
            </a:r>
            <a:r>
              <a:rPr lang="pt-BR" dirty="0" err="1">
                <a:solidFill>
                  <a:schemeClr val="bg1"/>
                </a:solidFill>
                <a:latin typeface="Bubble Mint" panose="02000500000000000000" pitchFamily="2" charset="0"/>
              </a:rPr>
              <a:t>Holloway</a:t>
            </a:r>
            <a:r>
              <a:rPr lang="pt-BR" dirty="0">
                <a:solidFill>
                  <a:schemeClr val="bg1"/>
                </a:solidFill>
                <a:latin typeface="Bubble Mint" panose="02000500000000000000" pitchFamily="2" charset="0"/>
              </a:rPr>
              <a:t> e Bedford New </a:t>
            </a:r>
            <a:r>
              <a:rPr lang="pt-BR" dirty="0" err="1">
                <a:solidFill>
                  <a:schemeClr val="bg1"/>
                </a:solidFill>
                <a:latin typeface="Bubble Mint" panose="02000500000000000000" pitchFamily="2" charset="0"/>
              </a:rPr>
              <a:t>College</a:t>
            </a:r>
            <a:r>
              <a:rPr lang="pt-BR" dirty="0">
                <a:solidFill>
                  <a:schemeClr val="bg1"/>
                </a:solidFill>
                <a:latin typeface="Bubble Mint" panose="02000500000000000000" pitchFamily="2" charset="0"/>
              </a:rPr>
              <a:t>, e ao Prof. Tim </a:t>
            </a:r>
            <a:r>
              <a:rPr lang="pt-BR" dirty="0" err="1">
                <a:solidFill>
                  <a:schemeClr val="bg1"/>
                </a:solidFill>
                <a:latin typeface="Bubble Mint" panose="02000500000000000000" pitchFamily="2" charset="0"/>
              </a:rPr>
              <a:t>Unwin</a:t>
            </a:r>
            <a:r>
              <a:rPr lang="pt-BR" dirty="0">
                <a:solidFill>
                  <a:schemeClr val="bg1"/>
                </a:solidFill>
                <a:latin typeface="Bubble Mint" panose="02000500000000000000" pitchFamily="2" charset="0"/>
              </a:rPr>
              <a:t> e Prof. </a:t>
            </a:r>
            <a:r>
              <a:rPr lang="pt-BR" dirty="0" err="1">
                <a:solidFill>
                  <a:schemeClr val="bg1"/>
                </a:solidFill>
                <a:latin typeface="Bubble Mint" panose="02000500000000000000" pitchFamily="2" charset="0"/>
              </a:rPr>
              <a:t>Harindranath</a:t>
            </a:r>
            <a:r>
              <a:rPr lang="pt-BR" dirty="0">
                <a:solidFill>
                  <a:schemeClr val="bg1"/>
                </a:solidFill>
                <a:latin typeface="Bubble Mint" panose="02000500000000000000" pitchFamily="2" charset="0"/>
              </a:rPr>
              <a:t>, e à Dra. Heloisa </a:t>
            </a:r>
            <a:r>
              <a:rPr lang="pt-BR" dirty="0" err="1">
                <a:solidFill>
                  <a:schemeClr val="bg1"/>
                </a:solidFill>
                <a:latin typeface="Bubble Mint" panose="02000500000000000000" pitchFamily="2" charset="0"/>
              </a:rPr>
              <a:t>Melino.Os</a:t>
            </a:r>
            <a:r>
              <a:rPr lang="pt-BR" dirty="0">
                <a:solidFill>
                  <a:schemeClr val="bg1"/>
                </a:solidFill>
                <a:latin typeface="Bubble Mint" panose="02000500000000000000" pitchFamily="2" charset="0"/>
              </a:rPr>
              <a:t> designs, ilustrações e diagramações foram feitas pela artista J Lo Borges. O material pode ser usado sob a licença </a:t>
            </a:r>
            <a:r>
              <a:rPr lang="pt-BR" dirty="0" err="1">
                <a:solidFill>
                  <a:schemeClr val="bg1"/>
                </a:solidFill>
                <a:latin typeface="Bubble Mint" panose="02000500000000000000" pitchFamily="2" charset="0"/>
              </a:rPr>
              <a:t>Creative</a:t>
            </a:r>
            <a:r>
              <a:rPr lang="pt-BR" dirty="0">
                <a:solidFill>
                  <a:schemeClr val="bg1"/>
                </a:solidFill>
                <a:latin typeface="Bubble Mint" panose="02000500000000000000" pitchFamily="2" charset="0"/>
              </a:rPr>
              <a:t> Commons CC-BY-AS.</a:t>
            </a:r>
          </a:p>
          <a:p>
            <a:pPr algn="just"/>
            <a:endParaRPr lang="pt-BR" dirty="0">
              <a:solidFill>
                <a:schemeClr val="bg1"/>
              </a:solidFill>
              <a:latin typeface="Bubble Mint" panose="02000500000000000000" pitchFamily="2" charset="0"/>
            </a:endParaRPr>
          </a:p>
          <a:p>
            <a:pPr algn="just"/>
            <a:r>
              <a:rPr lang="pt-BR" dirty="0">
                <a:solidFill>
                  <a:schemeClr val="bg1"/>
                </a:solidFill>
                <a:latin typeface="Bubble Mint" panose="02000500000000000000" pitchFamily="2" charset="0"/>
              </a:rPr>
              <a:t>Esta obra está licenciada sob uma Licença </a:t>
            </a:r>
            <a:r>
              <a:rPr lang="pt-BR" dirty="0" err="1">
                <a:solidFill>
                  <a:schemeClr val="bg1"/>
                </a:solidFill>
                <a:latin typeface="Bubble Mint" panose="02000500000000000000" pitchFamily="2" charset="0"/>
              </a:rPr>
              <a:t>Creative</a:t>
            </a:r>
            <a:r>
              <a:rPr lang="pt-BR" dirty="0">
                <a:solidFill>
                  <a:schemeClr val="bg1"/>
                </a:solidFill>
                <a:latin typeface="Bubble Mint" panose="02000500000000000000" pitchFamily="2" charset="0"/>
              </a:rPr>
              <a:t> Commons – Atribuição-Compartilhamento pela mesma Licença 4.0 Licença Internacional </a:t>
            </a:r>
            <a:r>
              <a:rPr lang="pt-BR" dirty="0" err="1">
                <a:solidFill>
                  <a:schemeClr val="bg1"/>
                </a:solidFill>
                <a:latin typeface="Bubble Mint" panose="02000500000000000000" pitchFamily="2" charset="0"/>
              </a:rPr>
              <a:t>Creative</a:t>
            </a:r>
            <a:r>
              <a:rPr lang="pt-BR" dirty="0">
                <a:solidFill>
                  <a:schemeClr val="bg1"/>
                </a:solidFill>
                <a:latin typeface="Bubble Mint" panose="02000500000000000000" pitchFamily="2" charset="0"/>
              </a:rPr>
              <a:t> Commons CC BY-SA 4.0. Qualquer parte deste documento pode ser reproduzida sem permissão, mas com atribuição ao ICT4D </a:t>
            </a:r>
            <a:r>
              <a:rPr lang="pt-BR" dirty="0" err="1">
                <a:solidFill>
                  <a:schemeClr val="bg1"/>
                </a:solidFill>
                <a:latin typeface="Bubble Mint" panose="02000500000000000000" pitchFamily="2" charset="0"/>
              </a:rPr>
              <a:t>Collective</a:t>
            </a:r>
            <a:r>
              <a:rPr lang="pt-BR" dirty="0">
                <a:solidFill>
                  <a:schemeClr val="bg1"/>
                </a:solidFill>
                <a:latin typeface="Bubble Mint" panose="02000500000000000000" pitchFamily="2" charset="0"/>
              </a:rPr>
              <a:t> e aos autores e autoras. Sinta-se à vontade para usar e compartilhar essas informações, mas respeite os direitos autorais de todos os trabalhos incluídos e compartilhe quaisquer versões adaptadas deste trabalho.</a:t>
            </a:r>
          </a:p>
        </p:txBody>
      </p:sp>
      <p:pic>
        <p:nvPicPr>
          <p:cNvPr id="4" name="Imagem 3" descr="Interface gráfica do usuário, Aplicativo&#10;&#10;Descrição gerada automaticamente">
            <a:extLst>
              <a:ext uri="{FF2B5EF4-FFF2-40B4-BE49-F238E27FC236}">
                <a16:creationId xmlns:a16="http://schemas.microsoft.com/office/drawing/2014/main" id="{134C883C-6F8B-4681-33FA-B4BC61D99D3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326799" y="2808514"/>
            <a:ext cx="1766436" cy="978334"/>
          </a:xfrm>
          <a:prstGeom prst="rect">
            <a:avLst/>
          </a:prstGeom>
        </p:spPr>
      </p:pic>
      <p:pic>
        <p:nvPicPr>
          <p:cNvPr id="6" name="Imagem 5" descr="Uma imagem contendo Logotipo&#10;&#10;Descrição gerada automaticamente">
            <a:extLst>
              <a:ext uri="{FF2B5EF4-FFF2-40B4-BE49-F238E27FC236}">
                <a16:creationId xmlns:a16="http://schemas.microsoft.com/office/drawing/2014/main" id="{D492BC73-73A5-EE46-8B0A-96672DA84164}"/>
              </a:ext>
            </a:extLst>
          </p:cNvPr>
          <p:cNvPicPr>
            <a:picLocks noChangeAspect="1"/>
          </p:cNvPicPr>
          <p:nvPr/>
        </p:nvPicPr>
        <p:blipFill>
          <a:blip r:embed="rId11" cstate="email">
            <a:extLst>
              <a:ext uri="{28A0092B-C50C-407E-A947-70E740481C1C}">
                <a14:useLocalDpi xmlns:a14="http://schemas.microsoft.com/office/drawing/2010/main"/>
              </a:ext>
            </a:extLst>
          </a:blip>
          <a:srcRect/>
          <a:stretch/>
        </p:blipFill>
        <p:spPr>
          <a:xfrm rot="1170207">
            <a:off x="11249879" y="4817677"/>
            <a:ext cx="1042262" cy="925456"/>
          </a:xfrm>
          <a:prstGeom prst="rect">
            <a:avLst/>
          </a:prstGeom>
        </p:spPr>
      </p:pic>
      <p:pic>
        <p:nvPicPr>
          <p:cNvPr id="10" name="Imagem 9" descr="Uma imagem contendo Logotipo&#10;&#10;Descrição gerada automaticamente">
            <a:extLst>
              <a:ext uri="{FF2B5EF4-FFF2-40B4-BE49-F238E27FC236}">
                <a16:creationId xmlns:a16="http://schemas.microsoft.com/office/drawing/2014/main" id="{4AD8F7D7-203A-9DBE-5F1E-DA39FD5FA64D}"/>
              </a:ext>
            </a:extLst>
          </p:cNvPr>
          <p:cNvPicPr>
            <a:picLocks noChangeAspect="1"/>
          </p:cNvPicPr>
          <p:nvPr/>
        </p:nvPicPr>
        <p:blipFill>
          <a:blip r:embed="rId12" cstate="email">
            <a:extLst>
              <a:ext uri="{28A0092B-C50C-407E-A947-70E740481C1C}">
                <a14:useLocalDpi xmlns:a14="http://schemas.microsoft.com/office/drawing/2010/main"/>
              </a:ext>
            </a:extLst>
          </a:blip>
          <a:srcRect/>
          <a:stretch/>
        </p:blipFill>
        <p:spPr>
          <a:xfrm rot="20320871" flipH="1">
            <a:off x="1071478" y="5135420"/>
            <a:ext cx="951064" cy="845732"/>
          </a:xfrm>
          <a:prstGeom prst="rect">
            <a:avLst/>
          </a:prstGeom>
        </p:spPr>
      </p:pic>
      <p:sp>
        <p:nvSpPr>
          <p:cNvPr id="7" name="CaixaDeTexto 6">
            <a:extLst>
              <a:ext uri="{FF2B5EF4-FFF2-40B4-BE49-F238E27FC236}">
                <a16:creationId xmlns:a16="http://schemas.microsoft.com/office/drawing/2014/main" id="{10B7D217-9972-67FA-417D-2CF77AFBA229}"/>
              </a:ext>
            </a:extLst>
          </p:cNvPr>
          <p:cNvSpPr txBox="1"/>
          <p:nvPr/>
        </p:nvSpPr>
        <p:spPr>
          <a:xfrm>
            <a:off x="484408" y="161485"/>
            <a:ext cx="11223171" cy="369332"/>
          </a:xfrm>
          <a:prstGeom prst="rect">
            <a:avLst/>
          </a:prstGeom>
          <a:noFill/>
        </p:spPr>
        <p:txBody>
          <a:bodyPr wrap="square">
            <a:spAutoFit/>
          </a:bodyPr>
          <a:lstStyle/>
          <a:p>
            <a:r>
              <a:rPr lang="pt-BR" sz="1800" dirty="0">
                <a:solidFill>
                  <a:srgbClr val="8D3B2F"/>
                </a:solidFill>
                <a:latin typeface="Bubble Mint" panose="02000500000000000000" pitchFamily="2" charset="0"/>
              </a:rPr>
              <a:t>Recurso de treinamento para o uso seguro, sábio e confiável de tecnologias digitais para grupos em vulnerabilidade</a:t>
            </a:r>
          </a:p>
        </p:txBody>
      </p:sp>
    </p:spTree>
    <p:extLst>
      <p:ext uri="{BB962C8B-B14F-4D97-AF65-F5344CB8AC3E}">
        <p14:creationId xmlns:p14="http://schemas.microsoft.com/office/powerpoint/2010/main" val="35837874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0B54D"/>
        </a:solid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B32DA717-F3E8-6A20-12BC-81E5F883A050}"/>
              </a:ext>
            </a:extLst>
          </p:cNvPr>
          <p:cNvSpPr txBox="1"/>
          <p:nvPr/>
        </p:nvSpPr>
        <p:spPr>
          <a:xfrm>
            <a:off x="205604" y="109559"/>
            <a:ext cx="11780789" cy="461665"/>
          </a:xfrm>
          <a:prstGeom prst="rect">
            <a:avLst/>
          </a:prstGeom>
          <a:noFill/>
        </p:spPr>
        <p:txBody>
          <a:bodyPr wrap="none" rtlCol="0">
            <a:spAutoFit/>
          </a:bodyPr>
          <a:lstStyle/>
          <a:p>
            <a:r>
              <a:rPr lang="en-US" sz="2400" dirty="0">
                <a:solidFill>
                  <a:srgbClr val="8D3B2F"/>
                </a:solidFill>
                <a:latin typeface="Bubble Mint" panose="02000500000000000000" pitchFamily="2" charset="0"/>
              </a:rPr>
              <a:t>Training resources on vulnerable groups on the safe, wise and secure use of digital technologies</a:t>
            </a:r>
            <a:endParaRPr lang="pt-BR" sz="2400" dirty="0">
              <a:solidFill>
                <a:srgbClr val="8D3B2F"/>
              </a:solidFill>
              <a:latin typeface="Bubble Mint" panose="02000500000000000000" pitchFamily="2" charset="0"/>
            </a:endParaRPr>
          </a:p>
        </p:txBody>
      </p:sp>
      <p:sp>
        <p:nvSpPr>
          <p:cNvPr id="8" name="Retângulo: Cantos Arredondados 7">
            <a:extLst>
              <a:ext uri="{FF2B5EF4-FFF2-40B4-BE49-F238E27FC236}">
                <a16:creationId xmlns:a16="http://schemas.microsoft.com/office/drawing/2014/main" id="{71C7E087-C91A-5EFC-3102-E09B349F7D47}"/>
              </a:ext>
            </a:extLst>
          </p:cNvPr>
          <p:cNvSpPr/>
          <p:nvPr/>
        </p:nvSpPr>
        <p:spPr>
          <a:xfrm>
            <a:off x="322082" y="600148"/>
            <a:ext cx="11547835" cy="4245229"/>
          </a:xfrm>
          <a:prstGeom prst="round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400" dirty="0">
                <a:latin typeface="Bubble Mint" panose="02000500000000000000" pitchFamily="2" charset="0"/>
              </a:rPr>
              <a:t>Our training resources on the safe, wise and secure use of digital tech by vulnerable groups were originally crafted by members of the UK government funded MIDEQ project’s Work Package on ‘Digital Technologies and Inequality’, in collaboration with civil society </a:t>
            </a:r>
            <a:r>
              <a:rPr lang="en-US" sz="1400" dirty="0" err="1">
                <a:latin typeface="Bubble Mint" panose="02000500000000000000" pitchFamily="2" charset="0"/>
              </a:rPr>
              <a:t>organisations</a:t>
            </a:r>
            <a:r>
              <a:rPr lang="en-US" sz="1400" dirty="0">
                <a:latin typeface="Bubble Mint" panose="02000500000000000000" pitchFamily="2" charset="0"/>
              </a:rPr>
              <a:t> supporting migrants and local tech developers first in Nepal and then in South Africa during 2022-23. During conversations in Rio de Janeiro with Dr. </a:t>
            </a:r>
            <a:r>
              <a:rPr lang="en-US" sz="1400" dirty="0" err="1">
                <a:latin typeface="Bubble Mint" panose="02000500000000000000" pitchFamily="2" charset="0"/>
              </a:rPr>
              <a:t>Heloisa</a:t>
            </a:r>
            <a:r>
              <a:rPr lang="en-US" sz="1400" dirty="0">
                <a:latin typeface="Bubble Mint" panose="02000500000000000000" pitchFamily="2" charset="0"/>
              </a:rPr>
              <a:t> </a:t>
            </a:r>
            <a:r>
              <a:rPr lang="en-US" sz="1400" dirty="0" err="1">
                <a:latin typeface="Bubble Mint" panose="02000500000000000000" pitchFamily="2" charset="0"/>
              </a:rPr>
              <a:t>Melino</a:t>
            </a:r>
            <a:r>
              <a:rPr lang="en-US" sz="1400" dirty="0">
                <a:latin typeface="Bubble Mint" panose="02000500000000000000" pitchFamily="2" charset="0"/>
              </a:rPr>
              <a:t> (then working at IMJA) in September 2023, it became clear that some of the resources we had developed about the safe, wise and secure use of digital tech might be </a:t>
            </a:r>
            <a:r>
              <a:rPr lang="en-US" sz="1400" dirty="0" err="1">
                <a:latin typeface="Bubble Mint" panose="02000500000000000000" pitchFamily="2" charset="0"/>
              </a:rPr>
              <a:t>reversioned</a:t>
            </a:r>
            <a:r>
              <a:rPr lang="en-US" sz="1400" dirty="0">
                <a:latin typeface="Bubble Mint" panose="02000500000000000000" pitchFamily="2" charset="0"/>
              </a:rPr>
              <a:t> to serve the needs of people living at the peripheries of society (</a:t>
            </a:r>
            <a:r>
              <a:rPr lang="en-US" sz="1400" dirty="0" err="1">
                <a:latin typeface="Bubble Mint" panose="02000500000000000000" pitchFamily="2" charset="0"/>
              </a:rPr>
              <a:t>nas</a:t>
            </a:r>
            <a:r>
              <a:rPr lang="en-US" sz="1400" dirty="0">
                <a:latin typeface="Bubble Mint" panose="02000500000000000000" pitchFamily="2" charset="0"/>
              </a:rPr>
              <a:t> </a:t>
            </a:r>
            <a:r>
              <a:rPr lang="en-US" sz="1400" dirty="0" err="1">
                <a:latin typeface="Bubble Mint" panose="02000500000000000000" pitchFamily="2" charset="0"/>
              </a:rPr>
              <a:t>periferias</a:t>
            </a:r>
            <a:r>
              <a:rPr lang="en-US" sz="1400" dirty="0">
                <a:latin typeface="Bubble Mint" panose="02000500000000000000" pitchFamily="2" charset="0"/>
              </a:rPr>
              <a:t>) in Brazil. This has now been made possible by the UK’s Economic and Social Research Council (ESRC) through its Social Science Impact Accelerator at Royal Holloway, University of London. Our original training resources were </a:t>
            </a:r>
            <a:r>
              <a:rPr lang="en-US" sz="1400" dirty="0" err="1">
                <a:latin typeface="Bubble Mint" panose="02000500000000000000" pitchFamily="2" charset="0"/>
              </a:rPr>
              <a:t>reversioned</a:t>
            </a:r>
            <a:r>
              <a:rPr lang="en-US" sz="1400" dirty="0">
                <a:latin typeface="Bubble Mint" panose="02000500000000000000" pitchFamily="2" charset="0"/>
              </a:rPr>
              <a:t> and further developed through workshops in São Paulo and Rio de Janeiro with the support of several civil society </a:t>
            </a:r>
            <a:r>
              <a:rPr lang="en-US" sz="1400" dirty="0" err="1">
                <a:latin typeface="Bubble Mint" panose="02000500000000000000" pitchFamily="2" charset="0"/>
              </a:rPr>
              <a:t>organisations</a:t>
            </a:r>
            <a:r>
              <a:rPr lang="en-US" sz="1400" dirty="0">
                <a:latin typeface="Bubble Mint" panose="02000500000000000000" pitchFamily="2" charset="0"/>
              </a:rPr>
              <a:t>. We are especially grateful to Dr. Fernanda Scur for helping us in São Paolo, and Dr. </a:t>
            </a:r>
            <a:r>
              <a:rPr lang="en-US" sz="1400" dirty="0" err="1">
                <a:latin typeface="Bubble Mint" panose="02000500000000000000" pitchFamily="2" charset="0"/>
              </a:rPr>
              <a:t>Heloisa</a:t>
            </a:r>
            <a:r>
              <a:rPr lang="en-US" sz="1400" dirty="0">
                <a:latin typeface="Bubble Mint" panose="02000500000000000000" pitchFamily="2" charset="0"/>
              </a:rPr>
              <a:t> </a:t>
            </a:r>
            <a:r>
              <a:rPr lang="en-US" sz="1400" dirty="0" err="1">
                <a:latin typeface="Bubble Mint" panose="02000500000000000000" pitchFamily="2" charset="0"/>
              </a:rPr>
              <a:t>Melino</a:t>
            </a:r>
            <a:r>
              <a:rPr lang="en-US" sz="1400" dirty="0">
                <a:latin typeface="Bubble Mint" panose="02000500000000000000" pitchFamily="2" charset="0"/>
              </a:rPr>
              <a:t> and colleagues at IMJA for assisting us in Rio de Janeiro.</a:t>
            </a:r>
          </a:p>
          <a:p>
            <a:pPr algn="just"/>
            <a:r>
              <a:rPr lang="en-US" sz="1400" dirty="0">
                <a:latin typeface="Bubble Mint" panose="02000500000000000000" pitchFamily="2" charset="0"/>
              </a:rPr>
              <a:t> </a:t>
            </a:r>
          </a:p>
          <a:p>
            <a:pPr algn="just"/>
            <a:r>
              <a:rPr lang="en-US" sz="1400" dirty="0">
                <a:latin typeface="Bubble Mint" panose="02000500000000000000" pitchFamily="2" charset="0"/>
              </a:rPr>
              <a:t>These resources and a set of Guidance Notes for its use are also available at https://ict4d.org.uk/migration-and-digital-tech/our-research-practice-in-brazil/.</a:t>
            </a:r>
          </a:p>
          <a:p>
            <a:pPr algn="just"/>
            <a:endParaRPr lang="en-US" sz="1400" dirty="0">
              <a:latin typeface="Bubble Mint" panose="02000500000000000000" pitchFamily="2" charset="0"/>
            </a:endParaRPr>
          </a:p>
          <a:p>
            <a:pPr algn="just"/>
            <a:r>
              <a:rPr lang="en-US" sz="1400" dirty="0">
                <a:latin typeface="Bubble Mint" panose="02000500000000000000" pitchFamily="2" charset="0"/>
              </a:rPr>
              <a:t>We thank all our friends and colleagues in Brazil for their support and collaboration on this work, and we sincerely hope that these resources play a role in helping vulnerable groups to benefit from the safe, secure and wise use of digital technologies.</a:t>
            </a:r>
          </a:p>
          <a:p>
            <a:pPr algn="just"/>
            <a:endParaRPr lang="en-US" sz="1400" dirty="0">
              <a:latin typeface="Bubble Mint" panose="02000500000000000000" pitchFamily="2" charset="0"/>
            </a:endParaRPr>
          </a:p>
          <a:p>
            <a:pPr algn="just"/>
            <a:r>
              <a:rPr lang="en-US" sz="1400" dirty="0">
                <a:latin typeface="Bubble Mint" panose="02000500000000000000" pitchFamily="2" charset="0"/>
              </a:rPr>
              <a:t>Professor Tim Unwin and Professor G. ‘Hari’ </a:t>
            </a:r>
            <a:r>
              <a:rPr lang="en-US" sz="1400" dirty="0" err="1">
                <a:latin typeface="Bubble Mint" panose="02000500000000000000" pitchFamily="2" charset="0"/>
              </a:rPr>
              <a:t>Harindranath</a:t>
            </a:r>
            <a:r>
              <a:rPr lang="en-US" sz="1400" dirty="0">
                <a:latin typeface="Bubble Mint" panose="02000500000000000000" pitchFamily="2" charset="0"/>
              </a:rPr>
              <a:t>, Royal Holloway, University of London and the ICT4D Collective</a:t>
            </a:r>
          </a:p>
          <a:p>
            <a:pPr algn="just"/>
            <a:endParaRPr lang="en-US" sz="1400" dirty="0">
              <a:latin typeface="Bubble Mint" panose="02000500000000000000" pitchFamily="2" charset="0"/>
            </a:endParaRPr>
          </a:p>
          <a:p>
            <a:pPr algn="just"/>
            <a:r>
              <a:rPr lang="en-US" sz="1400" dirty="0">
                <a:latin typeface="Bubble Mint" panose="02000500000000000000" pitchFamily="2" charset="0"/>
              </a:rPr>
              <a:t>Further details of our work on the safe, wise and secure use of digital tech are available at https://ict4d.org.uk/sws/.</a:t>
            </a:r>
            <a:endParaRPr lang="pt-BR" sz="1400" dirty="0">
              <a:latin typeface="Bubble Mint" panose="02000500000000000000" pitchFamily="2" charset="0"/>
            </a:endParaRPr>
          </a:p>
        </p:txBody>
      </p:sp>
      <p:pic>
        <p:nvPicPr>
          <p:cNvPr id="11" name="Imagem 10" descr="Uma imagem contendo Logotipo&#10;&#10;Descrição gerada automaticamente">
            <a:extLst>
              <a:ext uri="{FF2B5EF4-FFF2-40B4-BE49-F238E27FC236}">
                <a16:creationId xmlns:a16="http://schemas.microsoft.com/office/drawing/2014/main" id="{6564ADE5-D534-7174-9870-E812A42586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1188" y="-140195"/>
            <a:ext cx="3233583" cy="2285999"/>
          </a:xfrm>
          <a:prstGeom prst="rect">
            <a:avLst/>
          </a:prstGeom>
        </p:spPr>
      </p:pic>
      <p:pic>
        <p:nvPicPr>
          <p:cNvPr id="12" name="Imagem 11" descr="Uma imagem contendo Logotipo&#10;&#10;Descrição gerada automaticamente">
            <a:extLst>
              <a:ext uri="{FF2B5EF4-FFF2-40B4-BE49-F238E27FC236}">
                <a16:creationId xmlns:a16="http://schemas.microsoft.com/office/drawing/2014/main" id="{EDF049FD-C339-9A76-142A-365E24210C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253125" y="-140193"/>
            <a:ext cx="3233583" cy="2285999"/>
          </a:xfrm>
          <a:prstGeom prst="rect">
            <a:avLst/>
          </a:prstGeom>
        </p:spPr>
      </p:pic>
      <p:pic>
        <p:nvPicPr>
          <p:cNvPr id="13" name="Imagem 12" descr="Uma imagem contendo Logotipo&#10;&#10;Descrição gerada automaticamente">
            <a:extLst>
              <a:ext uri="{FF2B5EF4-FFF2-40B4-BE49-F238E27FC236}">
                <a16:creationId xmlns:a16="http://schemas.microsoft.com/office/drawing/2014/main" id="{DBD42BFE-B843-F9DD-D78D-01B3B66187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49460">
            <a:off x="10647145" y="2022999"/>
            <a:ext cx="1108079" cy="783362"/>
          </a:xfrm>
          <a:prstGeom prst="rect">
            <a:avLst/>
          </a:prstGeom>
        </p:spPr>
      </p:pic>
      <p:pic>
        <p:nvPicPr>
          <p:cNvPr id="14" name="Imagem 13" descr="Uma imagem contendo Logotipo&#10;&#10;Descrição gerada automaticamente">
            <a:extLst>
              <a:ext uri="{FF2B5EF4-FFF2-40B4-BE49-F238E27FC236}">
                <a16:creationId xmlns:a16="http://schemas.microsoft.com/office/drawing/2014/main" id="{04A4FD1B-380F-C991-4CB8-9089218B7A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49460">
            <a:off x="741146" y="2671746"/>
            <a:ext cx="1108079" cy="783362"/>
          </a:xfrm>
          <a:prstGeom prst="rect">
            <a:avLst/>
          </a:prstGeom>
        </p:spPr>
      </p:pic>
      <p:pic>
        <p:nvPicPr>
          <p:cNvPr id="15" name="Imagem 14" descr="Uma imagem contendo Logotipo&#10;&#10;Descrição gerada automaticamente">
            <a:extLst>
              <a:ext uri="{FF2B5EF4-FFF2-40B4-BE49-F238E27FC236}">
                <a16:creationId xmlns:a16="http://schemas.microsoft.com/office/drawing/2014/main" id="{7E1D7905-16D6-AB5E-6C9B-92B9F1B4266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49460">
            <a:off x="6887421" y="3287762"/>
            <a:ext cx="1108079" cy="783362"/>
          </a:xfrm>
          <a:prstGeom prst="rect">
            <a:avLst/>
          </a:prstGeom>
        </p:spPr>
      </p:pic>
      <p:pic>
        <p:nvPicPr>
          <p:cNvPr id="16" name="Imagem 15" descr="Uma imagem contendo Logotipo&#10;&#10;Descrição gerada automaticamente">
            <a:extLst>
              <a:ext uri="{FF2B5EF4-FFF2-40B4-BE49-F238E27FC236}">
                <a16:creationId xmlns:a16="http://schemas.microsoft.com/office/drawing/2014/main" id="{A9108267-6369-5684-C3DA-2270C9C311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49460">
            <a:off x="8659661" y="3721396"/>
            <a:ext cx="1108079" cy="783362"/>
          </a:xfrm>
          <a:prstGeom prst="rect">
            <a:avLst/>
          </a:prstGeom>
        </p:spPr>
      </p:pic>
      <p:pic>
        <p:nvPicPr>
          <p:cNvPr id="17" name="Imagem 16" descr="Uma imagem contendo Logotipo&#10;&#10;Descrição gerada automaticamente">
            <a:extLst>
              <a:ext uri="{FF2B5EF4-FFF2-40B4-BE49-F238E27FC236}">
                <a16:creationId xmlns:a16="http://schemas.microsoft.com/office/drawing/2014/main" id="{CF47709D-CFC6-0492-1BC6-3B9695F0EB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49460">
            <a:off x="8461889" y="4145601"/>
            <a:ext cx="1108079" cy="783362"/>
          </a:xfrm>
          <a:prstGeom prst="rect">
            <a:avLst/>
          </a:prstGeom>
        </p:spPr>
      </p:pic>
      <p:pic>
        <p:nvPicPr>
          <p:cNvPr id="18" name="Imagem 17" descr="Uma imagem contendo Logotipo&#10;&#10;Descrição gerada automaticamente">
            <a:extLst>
              <a:ext uri="{FF2B5EF4-FFF2-40B4-BE49-F238E27FC236}">
                <a16:creationId xmlns:a16="http://schemas.microsoft.com/office/drawing/2014/main" id="{C0EDDF60-4205-4F5B-1420-64A86D29403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145499">
            <a:off x="6864997" y="2058725"/>
            <a:ext cx="7327806" cy="5180432"/>
          </a:xfrm>
          <a:prstGeom prst="rect">
            <a:avLst/>
          </a:prstGeom>
        </p:spPr>
      </p:pic>
      <p:sp>
        <p:nvSpPr>
          <p:cNvPr id="20" name="Retângulo 19">
            <a:extLst>
              <a:ext uri="{FF2B5EF4-FFF2-40B4-BE49-F238E27FC236}">
                <a16:creationId xmlns:a16="http://schemas.microsoft.com/office/drawing/2014/main" id="{CC9A0D38-546B-1143-38F3-DE0AA87E51BF}"/>
              </a:ext>
            </a:extLst>
          </p:cNvPr>
          <p:cNvSpPr/>
          <p:nvPr/>
        </p:nvSpPr>
        <p:spPr>
          <a:xfrm>
            <a:off x="0" y="5689127"/>
            <a:ext cx="12192000" cy="643900"/>
          </a:xfrm>
          <a:prstGeom prst="rect">
            <a:avLst/>
          </a:prstGeom>
          <a:solidFill>
            <a:srgbClr val="DC6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1" name="Retângulo 20">
            <a:extLst>
              <a:ext uri="{FF2B5EF4-FFF2-40B4-BE49-F238E27FC236}">
                <a16:creationId xmlns:a16="http://schemas.microsoft.com/office/drawing/2014/main" id="{4C5697CF-8021-F021-D9A6-A49B650BFD20}"/>
              </a:ext>
            </a:extLst>
          </p:cNvPr>
          <p:cNvSpPr/>
          <p:nvPr/>
        </p:nvSpPr>
        <p:spPr>
          <a:xfrm>
            <a:off x="2392956" y="4949252"/>
            <a:ext cx="7406083" cy="643900"/>
          </a:xfrm>
          <a:prstGeom prst="rect">
            <a:avLst/>
          </a:prstGeom>
          <a:solidFill>
            <a:srgbClr val="DB9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3" name="Imagem 22" descr="Uma imagem contendo Interface gráfica do usuário&#10;&#10;Descrição gerada automaticamente">
            <a:extLst>
              <a:ext uri="{FF2B5EF4-FFF2-40B4-BE49-F238E27FC236}">
                <a16:creationId xmlns:a16="http://schemas.microsoft.com/office/drawing/2014/main" id="{E72F3E14-BE96-CA7A-0926-831AC6F2777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99957" y="5000112"/>
            <a:ext cx="967477" cy="541736"/>
          </a:xfrm>
          <a:prstGeom prst="rect">
            <a:avLst/>
          </a:prstGeom>
        </p:spPr>
      </p:pic>
      <p:pic>
        <p:nvPicPr>
          <p:cNvPr id="25" name="Imagem 24" descr="Fundo preto com letras brancas&#10;&#10;Descrição gerada automaticamente com confiança média">
            <a:extLst>
              <a:ext uri="{FF2B5EF4-FFF2-40B4-BE49-F238E27FC236}">
                <a16:creationId xmlns:a16="http://schemas.microsoft.com/office/drawing/2014/main" id="{BA9BA4D0-2B70-5948-8EA1-E51587D9857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69593" y="4863371"/>
            <a:ext cx="821601" cy="821601"/>
          </a:xfrm>
          <a:prstGeom prst="rect">
            <a:avLst/>
          </a:prstGeom>
        </p:spPr>
      </p:pic>
      <p:pic>
        <p:nvPicPr>
          <p:cNvPr id="27" name="Imagem 26" descr="Texto&#10;&#10;Descrição gerada automaticamente com confiança média">
            <a:extLst>
              <a:ext uri="{FF2B5EF4-FFF2-40B4-BE49-F238E27FC236}">
                <a16:creationId xmlns:a16="http://schemas.microsoft.com/office/drawing/2014/main" id="{C7B76482-EA2B-00A9-3B51-CCDFCFCE2D9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93353" y="5008877"/>
            <a:ext cx="1049521" cy="524205"/>
          </a:xfrm>
          <a:prstGeom prst="rect">
            <a:avLst/>
          </a:prstGeom>
        </p:spPr>
      </p:pic>
      <p:pic>
        <p:nvPicPr>
          <p:cNvPr id="29" name="Imagem 28" descr="Interface gráfica do usuário&#10;&#10;Descrição gerada automaticamente com confiança média">
            <a:extLst>
              <a:ext uri="{FF2B5EF4-FFF2-40B4-BE49-F238E27FC236}">
                <a16:creationId xmlns:a16="http://schemas.microsoft.com/office/drawing/2014/main" id="{6630C192-F1DD-8AAD-4718-C2749E20F62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45033" y="5002524"/>
            <a:ext cx="667461" cy="555763"/>
          </a:xfrm>
          <a:prstGeom prst="rect">
            <a:avLst/>
          </a:prstGeom>
        </p:spPr>
      </p:pic>
      <p:pic>
        <p:nvPicPr>
          <p:cNvPr id="31" name="Imagem 30" descr="Forma&#10;&#10;Descrição gerada automaticamente com confiança média">
            <a:extLst>
              <a:ext uri="{FF2B5EF4-FFF2-40B4-BE49-F238E27FC236}">
                <a16:creationId xmlns:a16="http://schemas.microsoft.com/office/drawing/2014/main" id="{920C0453-38DF-3B26-699A-625A3258EBB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712438" y="5638026"/>
            <a:ext cx="2325172" cy="748714"/>
          </a:xfrm>
          <a:prstGeom prst="rect">
            <a:avLst/>
          </a:prstGeom>
        </p:spPr>
      </p:pic>
      <p:pic>
        <p:nvPicPr>
          <p:cNvPr id="33" name="Imagem 32" descr="Texto&#10;&#10;Descrição gerada automaticamente com confiança média">
            <a:extLst>
              <a:ext uri="{FF2B5EF4-FFF2-40B4-BE49-F238E27FC236}">
                <a16:creationId xmlns:a16="http://schemas.microsoft.com/office/drawing/2014/main" id="{0AB3BA6B-9B95-37A7-F98B-E734B2EE422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336232" y="5523146"/>
            <a:ext cx="831204" cy="1175751"/>
          </a:xfrm>
          <a:prstGeom prst="rect">
            <a:avLst/>
          </a:prstGeom>
        </p:spPr>
      </p:pic>
      <p:pic>
        <p:nvPicPr>
          <p:cNvPr id="35" name="Imagem 34" descr="Desenho em preto e branco&#10;&#10;Descrição gerada automaticamente com confiança média">
            <a:extLst>
              <a:ext uri="{FF2B5EF4-FFF2-40B4-BE49-F238E27FC236}">
                <a16:creationId xmlns:a16="http://schemas.microsoft.com/office/drawing/2014/main" id="{2243193D-735B-98AF-5D11-D7A5C4294030}"/>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616890" y="5741208"/>
            <a:ext cx="482480" cy="527765"/>
          </a:xfrm>
          <a:prstGeom prst="rect">
            <a:avLst/>
          </a:prstGeom>
        </p:spPr>
      </p:pic>
      <p:sp>
        <p:nvSpPr>
          <p:cNvPr id="36" name="CaixaDeTexto 35">
            <a:extLst>
              <a:ext uri="{FF2B5EF4-FFF2-40B4-BE49-F238E27FC236}">
                <a16:creationId xmlns:a16="http://schemas.microsoft.com/office/drawing/2014/main" id="{C98023BD-C4D0-FA51-FF7E-C0AD08B43380}"/>
              </a:ext>
            </a:extLst>
          </p:cNvPr>
          <p:cNvSpPr txBox="1"/>
          <p:nvPr/>
        </p:nvSpPr>
        <p:spPr>
          <a:xfrm>
            <a:off x="211681" y="5753370"/>
            <a:ext cx="1394603" cy="523220"/>
          </a:xfrm>
          <a:prstGeom prst="rect">
            <a:avLst/>
          </a:prstGeom>
          <a:noFill/>
        </p:spPr>
        <p:txBody>
          <a:bodyPr wrap="square" rtlCol="0">
            <a:spAutoFit/>
          </a:bodyPr>
          <a:lstStyle/>
          <a:p>
            <a:pPr algn="ctr"/>
            <a:r>
              <a:rPr lang="pt-BR" sz="1400" dirty="0">
                <a:solidFill>
                  <a:schemeClr val="bg1"/>
                </a:solidFill>
                <a:latin typeface="Bubble Mint" panose="02000500000000000000" pitchFamily="2" charset="0"/>
              </a:rPr>
              <a:t>SUPPORTING ORGANISATIONS:</a:t>
            </a:r>
          </a:p>
        </p:txBody>
      </p:sp>
      <p:sp>
        <p:nvSpPr>
          <p:cNvPr id="37" name="CaixaDeTexto 36">
            <a:extLst>
              <a:ext uri="{FF2B5EF4-FFF2-40B4-BE49-F238E27FC236}">
                <a16:creationId xmlns:a16="http://schemas.microsoft.com/office/drawing/2014/main" id="{05C50FFA-DBBC-24D5-58A0-5C6FD0440B5D}"/>
              </a:ext>
            </a:extLst>
          </p:cNvPr>
          <p:cNvSpPr txBox="1"/>
          <p:nvPr/>
        </p:nvSpPr>
        <p:spPr>
          <a:xfrm>
            <a:off x="6429080" y="5700197"/>
            <a:ext cx="5440837" cy="646331"/>
          </a:xfrm>
          <a:prstGeom prst="rect">
            <a:avLst/>
          </a:prstGeom>
          <a:noFill/>
        </p:spPr>
        <p:txBody>
          <a:bodyPr wrap="square" rtlCol="0">
            <a:spAutoFit/>
          </a:bodyPr>
          <a:lstStyle/>
          <a:p>
            <a:pPr algn="just"/>
            <a:r>
              <a:rPr lang="pt-BR" sz="1200" dirty="0">
                <a:solidFill>
                  <a:schemeClr val="bg1"/>
                </a:solidFill>
                <a:latin typeface="Bubble Mint" panose="02000500000000000000" pitchFamily="2" charset="0"/>
              </a:rPr>
              <a:t>Casa Nem (RJ), Maré Vive (RJ), Casa do Perdão (RJ), MUCA - Movimento Unidos do Camelô (RJ), Pro Saber (SP), </a:t>
            </a:r>
            <a:r>
              <a:rPr lang="pt-BR" sz="1200" dirty="0" err="1">
                <a:solidFill>
                  <a:schemeClr val="bg1"/>
                </a:solidFill>
                <a:latin typeface="Bubble Mint" panose="02000500000000000000" pitchFamily="2" charset="0"/>
              </a:rPr>
              <a:t>Noix</a:t>
            </a:r>
            <a:r>
              <a:rPr lang="pt-BR" sz="1200" dirty="0">
                <a:solidFill>
                  <a:schemeClr val="bg1"/>
                </a:solidFill>
                <a:latin typeface="Bubble Mint" panose="02000500000000000000" pitchFamily="2" charset="0"/>
              </a:rPr>
              <a:t> Comunidade (SP), Rede Asta (SP). </a:t>
            </a:r>
            <a:r>
              <a:rPr lang="pt-BR" sz="1200" dirty="0" err="1">
                <a:solidFill>
                  <a:schemeClr val="bg1"/>
                </a:solidFill>
                <a:latin typeface="Bubble Mint" panose="02000500000000000000" pitchFamily="2" charset="0"/>
              </a:rPr>
              <a:t>We</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also</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extend</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our</a:t>
            </a:r>
            <a:r>
              <a:rPr lang="pt-BR" sz="1200" dirty="0">
                <a:solidFill>
                  <a:schemeClr val="bg1"/>
                </a:solidFill>
                <a:latin typeface="Bubble Mint" panose="02000500000000000000" pitchFamily="2" charset="0"/>
              </a:rPr>
              <a:t> personal </a:t>
            </a:r>
            <a:r>
              <a:rPr lang="pt-BR" sz="1200" dirty="0" err="1">
                <a:solidFill>
                  <a:schemeClr val="bg1"/>
                </a:solidFill>
                <a:latin typeface="Bubble Mint" panose="02000500000000000000" pitchFamily="2" charset="0"/>
              </a:rPr>
              <a:t>thanks</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to</a:t>
            </a:r>
            <a:r>
              <a:rPr lang="pt-BR" sz="1200" dirty="0">
                <a:solidFill>
                  <a:schemeClr val="bg1"/>
                </a:solidFill>
                <a:latin typeface="Bubble Mint" panose="02000500000000000000" pitchFamily="2" charset="0"/>
              </a:rPr>
              <a:t> Dr. Fernanda </a:t>
            </a:r>
            <a:r>
              <a:rPr lang="pt-BR" sz="1200" dirty="0" err="1">
                <a:solidFill>
                  <a:schemeClr val="bg1"/>
                </a:solidFill>
                <a:latin typeface="Bubble Mint" panose="02000500000000000000" pitchFamily="2" charset="0"/>
              </a:rPr>
              <a:t>Scur</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and</a:t>
            </a:r>
            <a:r>
              <a:rPr lang="pt-BR" sz="1200" dirty="0">
                <a:solidFill>
                  <a:schemeClr val="bg1"/>
                </a:solidFill>
                <a:latin typeface="Bubble Mint" panose="02000500000000000000" pitchFamily="2" charset="0"/>
              </a:rPr>
              <a:t> </a:t>
            </a:r>
            <a:r>
              <a:rPr lang="pt-BR" sz="1200" dirty="0" err="1">
                <a:solidFill>
                  <a:schemeClr val="bg1"/>
                </a:solidFill>
                <a:latin typeface="Bubble Mint" panose="02000500000000000000" pitchFamily="2" charset="0"/>
              </a:rPr>
              <a:t>Dr</a:t>
            </a:r>
            <a:r>
              <a:rPr lang="pt-BR" sz="1200" dirty="0">
                <a:solidFill>
                  <a:schemeClr val="bg1"/>
                </a:solidFill>
                <a:latin typeface="Bubble Mint" panose="02000500000000000000" pitchFamily="2" charset="0"/>
              </a:rPr>
              <a:t>, Fernando Lannes Fernandes.</a:t>
            </a:r>
          </a:p>
        </p:txBody>
      </p:sp>
      <p:sp>
        <p:nvSpPr>
          <p:cNvPr id="38" name="CaixaDeTexto 37">
            <a:extLst>
              <a:ext uri="{FF2B5EF4-FFF2-40B4-BE49-F238E27FC236}">
                <a16:creationId xmlns:a16="http://schemas.microsoft.com/office/drawing/2014/main" id="{DDCD7A81-935E-BB3D-2B0F-D61F000B1611}"/>
              </a:ext>
            </a:extLst>
          </p:cNvPr>
          <p:cNvSpPr txBox="1"/>
          <p:nvPr/>
        </p:nvSpPr>
        <p:spPr>
          <a:xfrm>
            <a:off x="1496017" y="6449575"/>
            <a:ext cx="9199954" cy="307777"/>
          </a:xfrm>
          <a:prstGeom prst="rect">
            <a:avLst/>
          </a:prstGeom>
          <a:noFill/>
        </p:spPr>
        <p:txBody>
          <a:bodyPr wrap="none" rtlCol="0">
            <a:spAutoFit/>
          </a:bodyPr>
          <a:lstStyle/>
          <a:p>
            <a:r>
              <a:rPr lang="pt-BR" sz="1400" dirty="0">
                <a:solidFill>
                  <a:srgbClr val="8D3B2F"/>
                </a:solidFill>
                <a:latin typeface="Bubble Mint" panose="02000500000000000000" pitchFamily="2" charset="0"/>
              </a:rPr>
              <a:t>Detalhes completos de autorias estão disponíveis em: https://ict4d.org.uk/wp-content/uploads/2024/08/autoria-ssia-brasil.pdf</a:t>
            </a:r>
          </a:p>
        </p:txBody>
      </p:sp>
    </p:spTree>
    <p:extLst>
      <p:ext uri="{BB962C8B-B14F-4D97-AF65-F5344CB8AC3E}">
        <p14:creationId xmlns:p14="http://schemas.microsoft.com/office/powerpoint/2010/main" val="179642526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1977</TotalTime>
  <Words>5120</Words>
  <Application>Microsoft Macintosh PowerPoint</Application>
  <PresentationFormat>Widescreen</PresentationFormat>
  <Paragraphs>485</Paragraphs>
  <Slides>39</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Aptos</vt:lpstr>
      <vt:lpstr>Aptos Display</vt:lpstr>
      <vt:lpstr>Arial</vt:lpstr>
      <vt:lpstr>Bubble Mint</vt:lpstr>
      <vt:lpstr>Calibri</vt:lpstr>
      <vt:lpstr>Courier New</vt:lpstr>
      <vt:lpstr>Most Wazted</vt:lpstr>
      <vt:lpstr>Tema do Office</vt:lpstr>
      <vt:lpstr>PowerPoint Presentation</vt:lpstr>
      <vt:lpstr>PowerPoint Presentation</vt:lpstr>
      <vt:lpstr>PowerPoint Presentation</vt:lpstr>
      <vt:lpstr>O que são tecnologias digitais?</vt:lpstr>
      <vt:lpstr>as tecnologias digitais têm grande potencial positivo</vt:lpstr>
      <vt:lpstr>PowerPoint Presentation</vt:lpstr>
      <vt:lpstr>PowerPoint Presentation</vt:lpstr>
      <vt:lpstr>PowerPoint Presentation</vt:lpstr>
      <vt:lpstr>PowerPoint Presentation</vt:lpstr>
      <vt:lpstr>O uso de smartphones</vt:lpstr>
      <vt:lpstr>Conectividade</vt:lpstr>
      <vt:lpstr>Conectar-se à internet</vt:lpstr>
      <vt:lpstr>PowerPoint Presentation</vt:lpstr>
      <vt:lpstr>2. O uso seguro de tecnologias digitais </vt:lpstr>
      <vt:lpstr>Elementos-chave para se manter segura(o): Conheça os potenciais danos</vt:lpstr>
      <vt:lpstr>Elementos-chave para o uso das tecnologias digitais</vt:lpstr>
      <vt:lpstr>Elementos-chave para se manter seguro: técnicos</vt:lpstr>
      <vt:lpstr>PowerPoint Presentation</vt:lpstr>
      <vt:lpstr>PowerPoint Presentation</vt:lpstr>
      <vt:lpstr>3. O uso de tecnologias digitais com sabedoria</vt:lpstr>
      <vt:lpstr>Elementos-chave para o uso das tecnologias digitais</vt:lpstr>
      <vt:lpstr>PowerPoint Presentation</vt:lpstr>
      <vt:lpstr>PowerPoint Presentation</vt:lpstr>
      <vt:lpstr>PowerPoint Presentation</vt:lpstr>
      <vt:lpstr>Elementos-chave para garantir o uso seguro de tecnologias digitais – comportamentos sociais</vt:lpstr>
      <vt:lpstr>Elementos-chave para garantir o uso seguro de tecnologias digitais – questões práticas</vt:lpstr>
      <vt:lpstr>PowerPoint Presentation</vt:lpstr>
      <vt:lpstr>usar as tecnologias digitais com segurança, sabedoria e privacidade</vt:lpstr>
      <vt:lpstr>Alguns pontos de atenção específicos para nosso contexto</vt:lpstr>
      <vt:lpstr>Reconhecendo notícias falsas</vt:lpstr>
      <vt:lpstr>Evitando golpes por e-mail com a intenção de  induzi-lo a compartilhar informações </vt:lpstr>
      <vt:lpstr>Deepfakes: ameaças</vt:lpstr>
      <vt:lpstr>Recomendações específicas para sites  com jogos de azar e apostas (bets)</vt:lpstr>
      <vt:lpstr>Recomendações específicas em contextos  de ameaça ou risco de violências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 Lo Borges</dc:creator>
  <cp:lastModifiedBy>Tim Unwin</cp:lastModifiedBy>
  <cp:revision>8</cp:revision>
  <dcterms:created xsi:type="dcterms:W3CDTF">2024-09-02T15:31:15Z</dcterms:created>
  <dcterms:modified xsi:type="dcterms:W3CDTF">2024-09-12T09:37:54Z</dcterms:modified>
</cp:coreProperties>
</file>