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4" d="100"/>
          <a:sy n="124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79875"/>
            <a:ext cx="502565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537F49-4D7B-A344-89F6-BAF1DD313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35363"/>
            <a:ext cx="12192000" cy="81597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F17F0AE-3B96-FB71-4AF4-7D12D24F12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8790" y="4037964"/>
            <a:ext cx="2273300" cy="16637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93547509-A535-91FD-89DE-D7D45B99E8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10" y="4037964"/>
            <a:ext cx="1748790" cy="161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7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36525"/>
            <a:ext cx="7928428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3BFE2-362A-2248-90D4-E2F36FC95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77359"/>
            <a:ext cx="12192000" cy="81597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3215D5B-89A9-BECE-FDC1-6E46E4037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919" y="136524"/>
            <a:ext cx="1325879" cy="122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72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2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6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4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2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9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5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63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4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ict4d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10E8-0140-D44D-9B23-37699557DE2E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28C9-22B4-4E47-BF4B-FCD49A5AA7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CEA198-1B22-1749-AB53-E785559598A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73800"/>
            <a:ext cx="12192000" cy="58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0CF774-9632-C14C-921F-833BFBB039E6}"/>
              </a:ext>
            </a:extLst>
          </p:cNvPr>
          <p:cNvSpPr txBox="1"/>
          <p:nvPr userDrawn="1"/>
        </p:nvSpPr>
        <p:spPr>
          <a:xfrm>
            <a:off x="4958788" y="6385025"/>
            <a:ext cx="1616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solidFill>
                  <a:schemeClr val="bg1"/>
                </a:solidFill>
                <a:hlinkClick r:id="rId14"/>
              </a:rPr>
              <a:t>https://ict4d.org.uk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80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ardesi.org.np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9CC33-7532-5EF0-D172-E55A1BA3E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185"/>
            <a:ext cx="7928428" cy="1325563"/>
          </a:xfrm>
        </p:spPr>
        <p:txBody>
          <a:bodyPr>
            <a:normAutofit fontScale="90000"/>
          </a:bodyPr>
          <a:lstStyle/>
          <a:p>
            <a:r>
              <a:rPr lang="en-GB" sz="44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How to combat misinformation about migration? </a:t>
            </a:r>
            <a:br>
              <a:rPr lang="en-US" sz="4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E2F3B-0E2A-711F-F337-6DD3CE869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36748"/>
            <a:ext cx="10833243" cy="472119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Verify Information</a:t>
            </a:r>
            <a:r>
              <a:rPr lang="en-GB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5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Always double-check information before believing or sharing it on social media. Look for reliable sources and cross-reference information from multiple trustworthy outlets to ensure accuracy Refer to the migration app by MIDEQ (</a:t>
            </a:r>
            <a:r>
              <a:rPr lang="en-GB" sz="15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  <a:hlinkClick r:id="rId2"/>
              </a:rPr>
              <a:t>https://pardesi.org.np</a:t>
            </a:r>
            <a:r>
              <a:rPr lang="en-GB" sz="15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) and check for information on foreign employment Board. </a:t>
            </a:r>
            <a:endParaRPr lang="en-US" sz="15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Question Sources</a:t>
            </a:r>
            <a:r>
              <a:rPr lang="en-GB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5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Examine the sources of information. Be sceptical of information from unknown or unverified sources, and prioritize information from established and credible institutions.</a:t>
            </a:r>
            <a:endParaRPr lang="en-US" sz="15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Critical Thinking</a:t>
            </a:r>
            <a:r>
              <a:rPr lang="en-GB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5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Develop critical thinking skills by asking questions like: Does this information make sense? Are there any logical inconsistencies or biases in the content? How does this information compare to what I already know? Ask an expert, ask with an official person for migration. </a:t>
            </a:r>
            <a:endParaRPr lang="en-US" sz="15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Media Literacy</a:t>
            </a:r>
            <a:r>
              <a:rPr lang="en-GB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5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Learn to analyse media content critically. Understand how media organizations work, their potential biases, and how they fact-check and verify information. Be aware of sensationalism and clickbait.</a:t>
            </a:r>
            <a:endParaRPr lang="en-US" sz="15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Digital Citizenship</a:t>
            </a:r>
            <a:r>
              <a:rPr lang="en-GB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5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Practice responsible online behaviour. Be mindful of the content you share, and consider its potential impact. Report misinformation to appropriate platforms or authorities to help combat its spread.</a:t>
            </a:r>
          </a:p>
          <a:p>
            <a:pPr marL="0" indent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800" kern="1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By UNESCO Nepal</a:t>
            </a:r>
            <a:endParaRPr lang="en-US" sz="1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B6737C-18F3-79C0-FC54-3F72254B1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897" y="5769956"/>
            <a:ext cx="1244205" cy="44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766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38D1BF9-D152-E74D-89E9-DC33DA3D25BC}" vid="{9CDA07DF-14FB-4349-BD4E-39A57C0076B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215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How to combat misinformation about migration?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आप्रवासनबारे भ्रामक सूचनाको सामना कसरी गर्ने?</dc:title>
  <dc:creator>Unwin, Tim</dc:creator>
  <cp:lastModifiedBy>Unwin, Tim</cp:lastModifiedBy>
  <cp:revision>2</cp:revision>
  <dcterms:created xsi:type="dcterms:W3CDTF">2023-11-29T14:18:16Z</dcterms:created>
  <dcterms:modified xsi:type="dcterms:W3CDTF">2023-11-29T14:32:35Z</dcterms:modified>
</cp:coreProperties>
</file>