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l">
              <a:defRPr sz="60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1400" y="4079875"/>
            <a:ext cx="502565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537F49-4D7B-A344-89F6-BAF1DD313D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535363"/>
            <a:ext cx="12192000" cy="81597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BF17F0AE-3B96-FB71-4AF4-7D12D24F12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8790" y="4037964"/>
            <a:ext cx="2273300" cy="1663700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93547509-A535-91FD-89DE-D7D45B99E83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10" y="4037964"/>
            <a:ext cx="1748790" cy="161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571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36525"/>
            <a:ext cx="7928428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F3BFE2-362A-2248-90D4-E2F36FC95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77359"/>
            <a:ext cx="12192000" cy="81597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3215D5B-89A9-BECE-FDC1-6E46E40375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919" y="136524"/>
            <a:ext cx="1325879" cy="122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772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29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568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545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97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27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599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52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63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048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ict4d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CEA198-1B22-1749-AB53-E785559598A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273800"/>
            <a:ext cx="12192000" cy="584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0CF774-9632-C14C-921F-833BFBB039E6}"/>
              </a:ext>
            </a:extLst>
          </p:cNvPr>
          <p:cNvSpPr txBox="1"/>
          <p:nvPr userDrawn="1"/>
        </p:nvSpPr>
        <p:spPr>
          <a:xfrm>
            <a:off x="4958788" y="6385025"/>
            <a:ext cx="1616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0" dirty="0">
                <a:solidFill>
                  <a:schemeClr val="bg1"/>
                </a:solidFill>
                <a:hlinkClick r:id="rId14"/>
              </a:rPr>
              <a:t>https://ict4d.org.uk</a:t>
            </a:r>
            <a:endParaRPr lang="en-US" sz="140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807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9CC33-7532-5EF0-D172-E55A1BA3E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228600"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ne-NP" sz="4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आप्रवासनबारे भ्रामक सूचनाको सामना कसरी गर्ने</a:t>
            </a:r>
            <a:r>
              <a:rPr lang="en-US" sz="4000" b="1" kern="1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?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E2F3B-0E2A-711F-F337-6DD3CE869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38992"/>
          </a:xfrm>
        </p:spPr>
        <p:txBody>
          <a:bodyPr>
            <a:normAutofit fontScale="85000" lnSpcReduction="20000"/>
          </a:bodyPr>
          <a:lstStyle/>
          <a:p>
            <a:pPr marL="571500" indent="-342900" algn="just">
              <a:lnSpc>
                <a:spcPct val="107000"/>
              </a:lnSpc>
              <a:spcAft>
                <a:spcPts val="800"/>
              </a:spcAft>
            </a:pPr>
            <a:r>
              <a:rPr lang="ne-NP" sz="2600" b="1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सूचनाको प्रमाणीकरण</a:t>
            </a:r>
            <a:r>
              <a:rPr lang="ne-NP" sz="2600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: सामाजिक सञ्जालमा पाइने सूचना विश्वास गर्नु वा आफूले केही कुरा शेयर गर्नु अघि  सधैँ राम्रोसँग सूचनाको जाँचबुझ गर्ने । सूचना विश्वसनीय छन् भनी सुनिश्चित गर्न भरपर्दा स्रोत खोज्ने र विभिन्न स्रोतका सूचना दाँज्ने । वैदेशिक रोजगार बोर्ड सम्बन्धी सूचनाका लागि मिडेकले तयार पारेको आप्रवासन सम्बन्धी एप्लिकेसनको प्रयोग गर्ने ।</a:t>
            </a:r>
            <a:endParaRPr lang="en-US" sz="2600" kern="100" dirty="0">
              <a:latin typeface="Calibri" panose="020F050202020403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lvl="1" algn="just">
              <a:lnSpc>
                <a:spcPct val="107000"/>
              </a:lnSpc>
              <a:spcAft>
                <a:spcPts val="800"/>
              </a:spcAft>
            </a:pPr>
            <a:r>
              <a:rPr lang="ne-NP" sz="2600" b="1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सूचनाका स्रोत कस्ता हुन् भनी प्रश्न गर्ने</a:t>
            </a:r>
            <a:r>
              <a:rPr lang="ne-NP" sz="2600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: सूचनाका स्रोतहरूको राम्रो जाँच गर्ने ।  अज्ञात वा अप्रमाणित स्रोतहरूबाट प्राप्त सूचना भ्रामक हुन सक्छन् भनी सचेत रहने</a:t>
            </a:r>
            <a:r>
              <a:rPr lang="en-US" sz="2600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, </a:t>
            </a:r>
            <a:r>
              <a:rPr lang="ne-NP" sz="2600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र स्थापित र विश्वसनीय संस्थाहरूबाट प्राप्त सूचनालाई बढि प्राथमिकता दिने ।</a:t>
            </a:r>
            <a:r>
              <a:rPr lang="en-US" sz="2600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endParaRPr lang="ne-NP" sz="2600" kern="100" dirty="0">
              <a:latin typeface="Calibri" panose="020F050202020403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lvl="1" algn="just">
              <a:lnSpc>
                <a:spcPct val="107000"/>
              </a:lnSpc>
              <a:spcAft>
                <a:spcPts val="800"/>
              </a:spcAft>
            </a:pPr>
            <a:r>
              <a:rPr lang="ne-NP" sz="2600" b="1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आलोचनात्मक सोच राख्नेः</a:t>
            </a:r>
            <a:r>
              <a:rPr lang="ne-NP" sz="2600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के अनलाइन सूचना भरपर्दो छ? के अनलाइन सामग्रीमा कुनै तार्किक असंगति वा पूर्वाग्रहहरू छन्</a:t>
            </a:r>
            <a:r>
              <a:rPr lang="en-US" sz="2600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?</a:t>
            </a:r>
            <a:r>
              <a:rPr lang="ne-NP" sz="2600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अनलाइन सूचना आफूलाई थाहा भएका </a:t>
            </a:r>
            <a:r>
              <a:rPr lang="en-US" sz="2600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2600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कुरासँग कसरी तुलना हुन्छ</a:t>
            </a:r>
            <a:r>
              <a:rPr lang="en-US" sz="2600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? </a:t>
            </a:r>
            <a:r>
              <a:rPr lang="ne-NP" sz="2600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जानकार व्यक्तिलाई सोध्ने,  अध्यागमन अधिकारीसँग सोध्ने ।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</a:pPr>
            <a:r>
              <a:rPr lang="ne-NP" sz="2600" b="1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मिडिया सम्बन्धी साक्षरताः </a:t>
            </a:r>
            <a:r>
              <a:rPr lang="ne-NP" sz="2600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मिडिया सामग्रीको आलोचनात्मक विश्लेषण गर्न सिक्ने । मिडिया संस्थाहरूले कसरी काम गर्छन्, उनीहरूको सम्भावित पूर्वाग्रह के होलान्, र उनीहरूले तथ्य-जाँच र सूचना प्रमाणित गर्ने प्रक्रिया बुझ्ने । सनसनीपूर्ण र “भिउज” बढाउनका लागि राखिएका सामग्री (क्लिकबेट) बाट सावधान रहने ।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</a:pPr>
            <a:r>
              <a:rPr lang="ne-NP" sz="2600" b="1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डिजिटल नागरिकताः </a:t>
            </a:r>
            <a:r>
              <a:rPr lang="ne-NP" sz="2600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जिम्मेवार अनलाइन व्यवहार अभ्यास गर्ने । आफूले शेयर गर्ने सामग्री र यसले पुर्याउन सक्ने प्रभावका बारे सचेत रहने ।  गलत तथा भ्रामक सामग्रीको फैलावट रोक्न उपयुक्त प्लेटफर्म वा अधिकारीहरूलाई त्यस्ता जानकारी बारे रिपोर्ट गरिदिने ।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ne-NP" sz="2300" kern="100" dirty="0">
                <a:latin typeface="Calibri" panose="020F050202020403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स्रोतः युनेस्को मिडिया तथा सूचना सम्बन्धी साक्षरता</a:t>
            </a:r>
            <a:endParaRPr lang="en-US" sz="2300" kern="100" dirty="0">
              <a:latin typeface="Calibri" panose="020F050202020403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CE9C1D-9B20-CBBC-1BEE-98295D536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8496" y="6319453"/>
            <a:ext cx="1350608" cy="47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39363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A38D1BF9-D152-E74D-89E9-DC33DA3D25BC}" vid="{9CDA07DF-14FB-4349-BD4E-39A57C0076B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Kokila</vt:lpstr>
      <vt:lpstr>1_Office Theme</vt:lpstr>
      <vt:lpstr>आप्रवासनबारे भ्रामक सूचनाको सामना कसरी गर्ने?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आप्रवासनबारे भ्रामक सूचनाको सामना कसरी गर्ने?</dc:title>
  <dc:creator>Unwin, Tim</dc:creator>
  <cp:lastModifiedBy>Unwin, Tim</cp:lastModifiedBy>
  <cp:revision>1</cp:revision>
  <dcterms:created xsi:type="dcterms:W3CDTF">2023-11-29T14:18:16Z</dcterms:created>
  <dcterms:modified xsi:type="dcterms:W3CDTF">2023-11-29T14:18:54Z</dcterms:modified>
</cp:coreProperties>
</file>