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718"/>
  </p:normalViewPr>
  <p:slideViewPr>
    <p:cSldViewPr snapToGrid="0">
      <p:cViewPr>
        <p:scale>
          <a:sx n="100" d="100"/>
          <a:sy n="100" d="100"/>
        </p:scale>
        <p:origin x="80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55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ict4d.org.uk/" TargetMode="External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ti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ict4d.org.uk/" TargetMode="Externa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914400" y="1122362"/>
            <a:ext cx="10363200" cy="238760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5169481" y="6412011"/>
            <a:ext cx="153182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https://ict4d.org.uk</a:t>
            </a:r>
            <a:endParaRPr dirty="0"/>
          </a:p>
        </p:txBody>
      </p:sp>
      <p:pic>
        <p:nvPicPr>
          <p:cNvPr id="18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35362"/>
            <a:ext cx="12192000" cy="81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icture 5" descr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8790" y="4037963"/>
            <a:ext cx="2273301" cy="1663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Picture 8" descr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09" y="4037963"/>
            <a:ext cx="1748791" cy="16102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7" descr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7928429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3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7358"/>
            <a:ext cx="12192000" cy="81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Picture 4" descr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918" y="136523"/>
            <a:ext cx="1325880" cy="122086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0E5B6859-0610-614B-4A5B-BCF0B7E7512F}"/>
              </a:ext>
            </a:extLst>
          </p:cNvPr>
          <p:cNvSpPr txBox="1"/>
          <p:nvPr userDrawn="1"/>
        </p:nvSpPr>
        <p:spPr>
          <a:xfrm>
            <a:off x="5169481" y="6412011"/>
            <a:ext cx="153182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https://ict4d.org.uk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Text"/>
          <p:cNvSpPr txBox="1">
            <a:spLocks noGrp="1"/>
          </p:cNvSpPr>
          <p:nvPr>
            <p:ph type="title"/>
          </p:nvPr>
        </p:nvSpPr>
        <p:spPr>
          <a:xfrm>
            <a:off x="831850" y="1709740"/>
            <a:ext cx="105156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4"/>
            <a:ext cx="105156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xfrm>
            <a:off x="839787" y="365127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8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1" y="1681163"/>
            <a:ext cx="5183189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7"/>
            <a:ext cx="6172201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9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7"/>
            <a:ext cx="617220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ict4d.org.uk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t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2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BD35225A-BB38-A8C2-E8E0-C3D1804092FA}"/>
              </a:ext>
            </a:extLst>
          </p:cNvPr>
          <p:cNvSpPr txBox="1"/>
          <p:nvPr userDrawn="1"/>
        </p:nvSpPr>
        <p:spPr>
          <a:xfrm>
            <a:off x="5086474" y="6369252"/>
            <a:ext cx="153182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2"/>
              </a:rPr>
              <a:t>https://ict4d.org.uk</a:t>
            </a:r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duckduckgo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gsma.com/mobilefordevelopment/wp-content/uploads/2020/11/Digital-Literacy-Training-Guide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eanpointins.com/ri-business-insurance/cyber-liability-insurance/8-common-hacking-techniques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cmp/videos/246038106344865/?t=34" TargetMode="External"/><Relationship Id="rId2" Type="http://schemas.openxmlformats.org/officeDocument/2006/relationships/hyperlink" Target="https://www.telegraph.co.uk/news/2018/11/06/chinese-surveillance-grows-stronger-technology-can-recognise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martcitiesworld.net/ai-and-machine-learning/ai-and-machine-learning/ai-expands-capabilities-of-surveillance-and-public-safety-tech" TargetMode="Externa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"/>
          <p:cNvSpPr txBox="1">
            <a:spLocks noGrp="1"/>
          </p:cNvSpPr>
          <p:nvPr>
            <p:ph type="ctrTitle"/>
          </p:nvPr>
        </p:nvSpPr>
        <p:spPr>
          <a:xfrm>
            <a:off x="475488" y="799429"/>
            <a:ext cx="6887110" cy="2387601"/>
          </a:xfrm>
          <a:prstGeom prst="rect">
            <a:avLst/>
          </a:prstGeom>
        </p:spPr>
        <p:txBody>
          <a:bodyPr/>
          <a:lstStyle/>
          <a:p>
            <a:pPr defTabSz="731520">
              <a:defRPr sz="3840"/>
            </a:pP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प्रवासी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नेपाली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अउरी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वो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लोग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के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परिवार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के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खातिर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डिजिटल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प्रविधि</a:t>
            </a:r>
            <a:r>
              <a:rPr dirty="0"/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के</a:t>
            </a:r>
            <a:r>
              <a:rPr dirty="0"/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सुरक्षित</a:t>
            </a:r>
            <a:r>
              <a:rPr dirty="0"/>
              <a:t>,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विवेकपूर्ण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आ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गोपनीय</a:t>
            </a:r>
            <a:r>
              <a:rPr b="1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b="1" dirty="0" err="1">
                <a:latin typeface="Kokila"/>
                <a:ea typeface="Kokila"/>
                <a:cs typeface="Kokila"/>
                <a:sym typeface="Kokila"/>
              </a:rPr>
              <a:t>प्रयोग</a:t>
            </a:r>
            <a:endParaRPr b="1" dirty="0">
              <a:latin typeface="Kokila"/>
              <a:ea typeface="Kokila"/>
              <a:cs typeface="Kokila"/>
              <a:sym typeface="Kokila"/>
            </a:endParaRPr>
          </a:p>
        </p:txBody>
      </p:sp>
      <p:sp>
        <p:nvSpPr>
          <p:cNvPr id="110" name="Subtitle 2"/>
          <p:cNvSpPr txBox="1">
            <a:spLocks noGrp="1"/>
          </p:cNvSpPr>
          <p:nvPr>
            <p:ph type="subTitle" sz="quarter" idx="4294967295"/>
          </p:nvPr>
        </p:nvSpPr>
        <p:spPr>
          <a:xfrm>
            <a:off x="4100367" y="3802288"/>
            <a:ext cx="3701144" cy="1655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 defTabSz="877823">
              <a:spcBef>
                <a:spcPts val="900"/>
              </a:spcBef>
              <a:buNone/>
              <a:defRPr sz="2112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/>
              <a:t>W</a:t>
            </a:r>
            <a:r>
              <a:rPr lang="en-US" sz="2400" dirty="0"/>
              <a:t>P9</a:t>
            </a:r>
            <a:r>
              <a:rPr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400" dirty="0" err="1"/>
              <a:t>मे</a:t>
            </a:r>
            <a:r>
              <a:rPr sz="2400" dirty="0"/>
              <a:t> MIDEQ </a:t>
            </a:r>
            <a:r>
              <a:rPr sz="2400" dirty="0" err="1"/>
              <a:t>हब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योगदान</a:t>
            </a:r>
            <a:r>
              <a:rPr sz="2400" dirty="0"/>
              <a:t> </a:t>
            </a:r>
            <a:r>
              <a:rPr sz="2400" dirty="0" err="1"/>
              <a:t>स्वरुप</a:t>
            </a:r>
            <a:r>
              <a:rPr sz="2400" dirty="0"/>
              <a:t> </a:t>
            </a:r>
            <a:r>
              <a:rPr sz="2400" dirty="0" err="1"/>
              <a:t>नेपाल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प्रवासी</a:t>
            </a:r>
            <a:r>
              <a:rPr sz="2400" dirty="0"/>
              <a:t> </a:t>
            </a:r>
            <a:r>
              <a:rPr sz="2400" dirty="0" err="1"/>
              <a:t>समुदाय</a:t>
            </a:r>
            <a:r>
              <a:rPr sz="2400" dirty="0"/>
              <a:t> </a:t>
            </a:r>
            <a:r>
              <a:rPr sz="2400" dirty="0" err="1"/>
              <a:t>सँगे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सहकार्य</a:t>
            </a:r>
            <a:r>
              <a:rPr sz="2400" dirty="0"/>
              <a:t> </a:t>
            </a:r>
            <a:r>
              <a:rPr sz="2400" dirty="0" err="1"/>
              <a:t>मे</a:t>
            </a:r>
            <a:r>
              <a:rPr sz="2400" dirty="0"/>
              <a:t> IC</a:t>
            </a:r>
            <a:r>
              <a:rPr lang="en-US" sz="2400" dirty="0"/>
              <a:t>T4</a:t>
            </a:r>
            <a:r>
              <a:rPr sz="2400" dirty="0"/>
              <a:t>D </a:t>
            </a:r>
            <a:r>
              <a:rPr sz="2400" dirty="0" err="1"/>
              <a:t>मे</a:t>
            </a:r>
            <a:r>
              <a:rPr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400" dirty="0"/>
              <a:t>UNESCO Chair </a:t>
            </a:r>
            <a:r>
              <a:rPr sz="2400" dirty="0" err="1"/>
              <a:t>द्वारा</a:t>
            </a:r>
            <a:r>
              <a:rPr sz="2400" dirty="0"/>
              <a:t> </a:t>
            </a:r>
            <a:r>
              <a:rPr sz="2400" dirty="0" err="1"/>
              <a:t>सहजीकरण</a:t>
            </a:r>
            <a:r>
              <a:rPr sz="2400" dirty="0"/>
              <a:t> </a:t>
            </a:r>
            <a:r>
              <a:rPr sz="2400" dirty="0" err="1"/>
              <a:t>कइल</a:t>
            </a:r>
            <a:endParaRPr sz="2400" dirty="0"/>
          </a:p>
        </p:txBody>
      </p:sp>
      <p:pic>
        <p:nvPicPr>
          <p:cNvPr id="112" name="Picture 5" descr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3684" y="366593"/>
            <a:ext cx="4316856" cy="2808835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6"/>
          <p:cNvSpPr txBox="1"/>
          <p:nvPr/>
        </p:nvSpPr>
        <p:spPr>
          <a:xfrm>
            <a:off x="9383492" y="3175426"/>
            <a:ext cx="1530655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CDD013-6920-A556-5996-0483168CA9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631" y="5334234"/>
            <a:ext cx="2090737" cy="73593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title"/>
          </p:nvPr>
        </p:nvSpPr>
        <p:spPr>
          <a:xfrm>
            <a:off x="838200" y="2165564"/>
            <a:ext cx="10515601" cy="1409701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484631">
              <a:defRPr sz="2120" b="1">
                <a:latin typeface="Kokila"/>
                <a:ea typeface="Kokila"/>
                <a:cs typeface="Kokila"/>
                <a:sym typeface="Kokila"/>
              </a:defRPr>
            </a:pPr>
            <a:r>
              <a:rPr sz="4000" dirty="0"/>
              <a:t>MIDEQ </a:t>
            </a:r>
            <a:r>
              <a:rPr sz="4000" dirty="0" err="1"/>
              <a:t>हब</a:t>
            </a:r>
            <a:r>
              <a:rPr sz="4000" dirty="0"/>
              <a:t> (2019–2024) </a:t>
            </a:r>
            <a:r>
              <a:rPr sz="4000" dirty="0" err="1"/>
              <a:t>अन्तर्गत</a:t>
            </a:r>
            <a:r>
              <a:rPr sz="4000" dirty="0"/>
              <a:t> UKRI GCRF </a:t>
            </a:r>
            <a:r>
              <a:rPr sz="4000" dirty="0" err="1"/>
              <a:t>के</a:t>
            </a:r>
            <a:r>
              <a:rPr sz="4000" dirty="0"/>
              <a:t> </a:t>
            </a:r>
            <a:r>
              <a:rPr sz="4000" dirty="0" err="1"/>
              <a:t>आर्थिक</a:t>
            </a:r>
            <a:r>
              <a:rPr sz="4000" dirty="0"/>
              <a:t> </a:t>
            </a:r>
            <a:r>
              <a:rPr sz="4000" dirty="0" err="1"/>
              <a:t>सहायता</a:t>
            </a:r>
            <a:r>
              <a:rPr sz="4000" dirty="0"/>
              <a:t> </a:t>
            </a:r>
            <a:r>
              <a:rPr sz="4000" dirty="0" err="1"/>
              <a:t>मे</a:t>
            </a:r>
            <a:br>
              <a:rPr sz="4000" dirty="0"/>
            </a:br>
            <a:br>
              <a:rPr sz="4000" dirty="0"/>
            </a:br>
            <a:br>
              <a:rPr sz="4000" dirty="0"/>
            </a:br>
            <a:r>
              <a:rPr sz="4000" dirty="0" err="1"/>
              <a:t>साथ</a:t>
            </a:r>
            <a:r>
              <a:rPr sz="4000" dirty="0"/>
              <a:t> </a:t>
            </a:r>
            <a:r>
              <a:rPr sz="4000" dirty="0" err="1"/>
              <a:t>मे</a:t>
            </a:r>
            <a:r>
              <a:rPr sz="4000" dirty="0"/>
              <a:t> </a:t>
            </a:r>
            <a:r>
              <a:rPr sz="4000" dirty="0" err="1"/>
              <a:t>सहयोगी</a:t>
            </a:r>
            <a:r>
              <a:rPr sz="4000" dirty="0"/>
              <a:t> </a:t>
            </a:r>
            <a:r>
              <a:rPr sz="4000" dirty="0" err="1"/>
              <a:t>संस्था</a:t>
            </a:r>
            <a:r>
              <a:rPr sz="4000" dirty="0"/>
              <a:t> </a:t>
            </a:r>
            <a:r>
              <a:rPr sz="4000" dirty="0" err="1"/>
              <a:t>सब</a:t>
            </a:r>
            <a:endParaRPr sz="4000" dirty="0"/>
          </a:p>
        </p:txBody>
      </p:sp>
      <p:pic>
        <p:nvPicPr>
          <p:cNvPr id="11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4692434"/>
            <a:ext cx="8064501" cy="1409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575265"/>
            <a:ext cx="2641600" cy="1041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3"/>
          <p:cNvSpPr txBox="1">
            <a:spLocks noGrp="1"/>
          </p:cNvSpPr>
          <p:nvPr>
            <p:ph type="ctrTitle"/>
          </p:nvPr>
        </p:nvSpPr>
        <p:spPr>
          <a:xfrm>
            <a:off x="914399" y="486743"/>
            <a:ext cx="5750562" cy="2042144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841247">
              <a:defRPr sz="4416" b="1">
                <a:latin typeface="Arial"/>
                <a:ea typeface="Arial"/>
                <a:cs typeface="Arial"/>
                <a:sym typeface="Arial"/>
              </a:defRPr>
            </a:pPr>
            <a:r>
              <a:rPr sz="4800" dirty="0" err="1">
                <a:latin typeface="Kokila"/>
                <a:ea typeface="Kokila"/>
                <a:cs typeface="Kokila"/>
                <a:sym typeface="Kokila"/>
              </a:rPr>
              <a:t>प्रशिक्षण</a:t>
            </a:r>
            <a:r>
              <a:rPr sz="48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4800" dirty="0" err="1">
                <a:latin typeface="Kokila"/>
                <a:ea typeface="Kokila"/>
                <a:cs typeface="Kokila"/>
                <a:sym typeface="Kokila"/>
              </a:rPr>
              <a:t>साम</a:t>
            </a:r>
            <a:r>
              <a:rPr lang="ne-NP" sz="4800" dirty="0">
                <a:latin typeface="Kokila"/>
                <a:ea typeface="Kokila"/>
                <a:cs typeface="Kokila"/>
                <a:sym typeface="Kokila"/>
              </a:rPr>
              <a:t>ा</a:t>
            </a:r>
            <a:r>
              <a:rPr sz="4800" dirty="0" err="1">
                <a:latin typeface="Kokila"/>
                <a:ea typeface="Kokila"/>
                <a:cs typeface="Kokila"/>
                <a:sym typeface="Kokila"/>
              </a:rPr>
              <a:t>ग्री</a:t>
            </a:r>
            <a:r>
              <a:rPr sz="4800" dirty="0"/>
              <a:t> </a:t>
            </a:r>
            <a:r>
              <a:rPr sz="4800" dirty="0" err="1">
                <a:latin typeface="Kokila"/>
                <a:ea typeface="Kokila"/>
                <a:cs typeface="Kokila"/>
                <a:sym typeface="Kokila"/>
              </a:rPr>
              <a:t>के</a:t>
            </a:r>
            <a:r>
              <a:rPr sz="4800" dirty="0"/>
              <a:t> </a:t>
            </a:r>
            <a:r>
              <a:rPr sz="4800" dirty="0" err="1">
                <a:latin typeface="Kokila"/>
                <a:ea typeface="Kokila"/>
                <a:cs typeface="Kokila"/>
                <a:sym typeface="Kokila"/>
              </a:rPr>
              <a:t>विकास</a:t>
            </a:r>
            <a:r>
              <a:rPr sz="4800" dirty="0">
                <a:latin typeface="Kokila"/>
                <a:ea typeface="Kokila"/>
                <a:cs typeface="Kokila"/>
                <a:sym typeface="Kokila"/>
              </a:rPr>
              <a:t> </a:t>
            </a:r>
            <a:br>
              <a:rPr sz="4800" dirty="0">
                <a:latin typeface="Kokila"/>
                <a:ea typeface="Kokila"/>
                <a:cs typeface="Kokila"/>
                <a:sym typeface="Kokila"/>
              </a:rPr>
            </a:br>
            <a:r>
              <a:rPr sz="4800" dirty="0"/>
              <a:t>(</a:t>
            </a:r>
            <a:r>
              <a:rPr sz="4800" dirty="0">
                <a:latin typeface="Kokila"/>
                <a:ea typeface="Kokila"/>
                <a:cs typeface="Kokila"/>
                <a:sym typeface="Kokila"/>
              </a:rPr>
              <a:t>२०२२ </a:t>
            </a:r>
            <a:r>
              <a:rPr sz="4800" dirty="0"/>
              <a:t>– </a:t>
            </a:r>
            <a:r>
              <a:rPr sz="4800" dirty="0">
                <a:latin typeface="Kokila"/>
                <a:ea typeface="Kokila"/>
                <a:cs typeface="Kokila"/>
                <a:sym typeface="Kokila"/>
              </a:rPr>
              <a:t>२३</a:t>
            </a:r>
            <a:r>
              <a:rPr sz="4800" dirty="0"/>
              <a:t>)</a:t>
            </a:r>
          </a:p>
        </p:txBody>
      </p:sp>
      <p:sp>
        <p:nvSpPr>
          <p:cNvPr id="120" name="Subtitle 4"/>
          <p:cNvSpPr txBox="1">
            <a:spLocks noGrp="1"/>
          </p:cNvSpPr>
          <p:nvPr>
            <p:ph type="subTitle" sz="quarter" idx="4294967295"/>
          </p:nvPr>
        </p:nvSpPr>
        <p:spPr>
          <a:xfrm>
            <a:off x="3505199" y="3983658"/>
            <a:ext cx="5025658" cy="204214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 defTabSz="841247">
              <a:lnSpc>
                <a:spcPct val="81000"/>
              </a:lnSpc>
              <a:spcBef>
                <a:spcPts val="900"/>
              </a:spcBef>
              <a:buNone/>
              <a:defRPr sz="2668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AuraEd</a:t>
            </a:r>
            <a:r>
              <a:rPr sz="3200" dirty="0"/>
              <a:t>, </a:t>
            </a:r>
            <a:r>
              <a:rPr sz="3200" dirty="0" err="1"/>
              <a:t>हाम्रोपात्रो</a:t>
            </a:r>
            <a:r>
              <a:rPr sz="3200" dirty="0"/>
              <a:t>, </a:t>
            </a:r>
            <a:r>
              <a:rPr sz="3200" dirty="0" err="1"/>
              <a:t>Helvetas</a:t>
            </a:r>
            <a:r>
              <a:rPr sz="3200" dirty="0"/>
              <a:t> </a:t>
            </a:r>
            <a:r>
              <a:rPr sz="3200" dirty="0" err="1"/>
              <a:t>SaMi</a:t>
            </a:r>
            <a:r>
              <a:rPr sz="3200" dirty="0"/>
              <a:t>, NNSM, </a:t>
            </a:r>
            <a:r>
              <a:rPr sz="3200" dirty="0" err="1"/>
              <a:t>पौरखी</a:t>
            </a:r>
            <a:r>
              <a:rPr sz="3200" dirty="0"/>
              <a:t>, </a:t>
            </a:r>
            <a:r>
              <a:rPr sz="3200" dirty="0" err="1"/>
              <a:t>काठमाण्डौस्थित</a:t>
            </a:r>
            <a:r>
              <a:rPr sz="3200" dirty="0"/>
              <a:t> UNESCO </a:t>
            </a:r>
            <a:r>
              <a:rPr sz="3200" dirty="0" err="1"/>
              <a:t>कार्यालय</a:t>
            </a:r>
            <a:r>
              <a:rPr sz="3200" dirty="0"/>
              <a:t> </a:t>
            </a:r>
            <a:r>
              <a:rPr sz="3200" dirty="0" err="1"/>
              <a:t>अउरी</a:t>
            </a:r>
            <a:r>
              <a:rPr sz="3200" dirty="0"/>
              <a:t> </a:t>
            </a:r>
            <a:r>
              <a:rPr sz="3200" dirty="0" err="1"/>
              <a:t>उज्यालो</a:t>
            </a:r>
            <a:r>
              <a:rPr sz="3200" dirty="0"/>
              <a:t> </a:t>
            </a:r>
            <a:r>
              <a:rPr sz="3200" dirty="0" err="1"/>
              <a:t>द्वारा</a:t>
            </a:r>
            <a:r>
              <a:rPr sz="3200" dirty="0"/>
              <a:t> </a:t>
            </a:r>
            <a:r>
              <a:rPr sz="3200" dirty="0" err="1"/>
              <a:t>सामूहिक</a:t>
            </a:r>
            <a:r>
              <a:rPr sz="3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3200" dirty="0" err="1"/>
              <a:t>रूप</a:t>
            </a:r>
            <a:r>
              <a:rPr sz="3200" dirty="0"/>
              <a:t> </a:t>
            </a:r>
            <a:r>
              <a:rPr sz="3200" dirty="0" err="1"/>
              <a:t>मे</a:t>
            </a:r>
            <a:r>
              <a:rPr sz="3200" dirty="0"/>
              <a:t> </a:t>
            </a:r>
            <a:r>
              <a:rPr sz="3200" dirty="0" err="1"/>
              <a:t>विकास</a:t>
            </a:r>
            <a:r>
              <a:rPr sz="3200" dirty="0"/>
              <a:t> </a:t>
            </a:r>
            <a:r>
              <a:rPr sz="3200" dirty="0" err="1"/>
              <a:t>भइल</a:t>
            </a:r>
            <a:r>
              <a:rPr sz="3200" dirty="0"/>
              <a:t>  </a:t>
            </a:r>
          </a:p>
        </p:txBody>
      </p:sp>
      <p:pic>
        <p:nvPicPr>
          <p:cNvPr id="121" name="Picture 1" descr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447" y="274320"/>
            <a:ext cx="4865392" cy="304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3"/>
          <p:cNvSpPr txBox="1">
            <a:spLocks noGrp="1"/>
          </p:cNvSpPr>
          <p:nvPr>
            <p:ph type="ctrTitle"/>
          </p:nvPr>
        </p:nvSpPr>
        <p:spPr>
          <a:xfrm>
            <a:off x="914400" y="762001"/>
            <a:ext cx="10363200" cy="1950718"/>
          </a:xfrm>
          <a:prstGeom prst="rect">
            <a:avLst/>
          </a:prstGeom>
        </p:spPr>
        <p:txBody>
          <a:bodyPr/>
          <a:lstStyle>
            <a:lvl1pPr>
              <a:defRPr b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atin typeface="Kokila"/>
                <a:ea typeface="Kokila"/>
                <a:cs typeface="Kokila"/>
                <a:sym typeface="Kokila"/>
              </a:rPr>
              <a:t>समग्र</a:t>
            </a:r>
            <a:r>
              <a:rPr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dirty="0" err="1">
                <a:latin typeface="Kokila"/>
                <a:ea typeface="Kokila"/>
                <a:cs typeface="Kokila"/>
                <a:sym typeface="Kokila"/>
              </a:rPr>
              <a:t>उद्देश्य</a:t>
            </a:r>
            <a:r>
              <a:rPr dirty="0">
                <a:latin typeface="Kokila"/>
                <a:ea typeface="Kokila"/>
                <a:cs typeface="Kokila"/>
                <a:sym typeface="Kokila"/>
              </a:rPr>
              <a:t> </a:t>
            </a:r>
          </a:p>
        </p:txBody>
      </p:sp>
      <p:sp>
        <p:nvSpPr>
          <p:cNvPr id="124" name="Subtitle 4"/>
          <p:cNvSpPr txBox="1">
            <a:spLocks noGrp="1"/>
          </p:cNvSpPr>
          <p:nvPr>
            <p:ph type="subTitle" sz="quarter" idx="4294967295"/>
          </p:nvPr>
        </p:nvSpPr>
        <p:spPr>
          <a:xfrm>
            <a:off x="2956560" y="3851273"/>
            <a:ext cx="6050280" cy="22447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 defTabSz="868680">
              <a:lnSpc>
                <a:spcPct val="81000"/>
              </a:lnSpc>
              <a:spcBef>
                <a:spcPts val="900"/>
              </a:spcBef>
              <a:buNone/>
              <a:defRPr sz="2565">
                <a:latin typeface="Arial"/>
                <a:ea typeface="Arial"/>
                <a:cs typeface="Arial"/>
                <a:sym typeface="Arial"/>
              </a:defRPr>
            </a:pP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डिजिटल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प्रविधि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के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प्रयोग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से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उचित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लाभ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लेके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प्रवासी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समुदाय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के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जनजीवन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उकासे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खातिर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प्रवासी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नागरिक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अउरी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ओ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लोग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के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परिवार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के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सदस्य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सब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के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अइसन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प्रविधि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के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सुरक्षित</a:t>
            </a:r>
            <a:r>
              <a:rPr sz="3200" dirty="0"/>
              <a:t>,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विवेकपूर्ण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अउरी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गोपनीय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प्रयोग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सम्बन्धी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आधारभूत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जानकारी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देवे</a:t>
            </a:r>
            <a:r>
              <a:rPr sz="32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sz="3200" dirty="0" err="1">
                <a:latin typeface="Kokila"/>
                <a:ea typeface="Kokila"/>
                <a:cs typeface="Kokila"/>
                <a:sym typeface="Kokila"/>
              </a:rPr>
              <a:t>खातिर</a:t>
            </a:r>
            <a:endParaRPr sz="3200" dirty="0">
              <a:latin typeface="Kokila"/>
              <a:ea typeface="Kokila"/>
              <a:cs typeface="Kokila"/>
              <a:sym typeface="Kokila"/>
            </a:endParaRPr>
          </a:p>
        </p:txBody>
      </p:sp>
      <p:pic>
        <p:nvPicPr>
          <p:cNvPr id="125" name="Picture 2" descr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084" y="175821"/>
            <a:ext cx="4633999" cy="2830905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TextBox 5"/>
          <p:cNvSpPr txBox="1"/>
          <p:nvPr/>
        </p:nvSpPr>
        <p:spPr>
          <a:xfrm>
            <a:off x="7484596" y="3006725"/>
            <a:ext cx="420876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rPr lang="hi-IN" dirty="0"/>
              <a:t>प्रवासन से परेवाला प्रभाव के विषय मे छलफल करत प्रवासी नेपाली के श्रीमती लोगिन्</a:t>
            </a:r>
            <a:r>
              <a:rPr lang="en-US" dirty="0"/>
              <a:t> </a:t>
            </a:r>
            <a:r>
              <a:rPr dirty="0"/>
              <a:t>(</a:t>
            </a:r>
            <a:r>
              <a:rPr dirty="0" err="1"/>
              <a:t>फोटो</a:t>
            </a:r>
            <a:r>
              <a:rPr dirty="0"/>
              <a:t> </a:t>
            </a:r>
            <a:r>
              <a:rPr dirty="0" err="1"/>
              <a:t>साभारः</a:t>
            </a:r>
            <a:r>
              <a:rPr dirty="0"/>
              <a:t> </a:t>
            </a:r>
            <a:r>
              <a:rPr dirty="0" err="1"/>
              <a:t>अनिता</a:t>
            </a:r>
            <a:r>
              <a:rPr dirty="0"/>
              <a:t> </a:t>
            </a:r>
            <a:r>
              <a:rPr dirty="0" err="1"/>
              <a:t>घिमिरे</a:t>
            </a:r>
            <a:r>
              <a:rPr dirty="0"/>
              <a:t>)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>
            <a:spLocks noGrp="1"/>
          </p:cNvSpPr>
          <p:nvPr>
            <p:ph type="title"/>
          </p:nvPr>
        </p:nvSpPr>
        <p:spPr>
          <a:xfrm>
            <a:off x="838199" y="136525"/>
            <a:ext cx="8763001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latin typeface="Kokila"/>
                <a:ea typeface="Kokila"/>
                <a:cs typeface="Kokila"/>
                <a:sym typeface="Kokila"/>
              </a:defRPr>
            </a:pPr>
            <a:r>
              <a:rPr sz="4800" dirty="0" err="1"/>
              <a:t>डिजिटल</a:t>
            </a:r>
            <a:r>
              <a:rPr sz="4800" dirty="0"/>
              <a:t> </a:t>
            </a:r>
            <a:r>
              <a:rPr sz="4800" dirty="0" err="1"/>
              <a:t>प्रविधि</a:t>
            </a:r>
            <a:r>
              <a:rPr sz="4800" dirty="0"/>
              <a:t> </a:t>
            </a:r>
            <a:r>
              <a:rPr sz="4800" dirty="0" err="1"/>
              <a:t>के</a:t>
            </a:r>
            <a:r>
              <a:rPr sz="4800" dirty="0"/>
              <a:t> </a:t>
            </a:r>
            <a:r>
              <a:rPr sz="4800" dirty="0" err="1"/>
              <a:t>उपयोगिता</a:t>
            </a:r>
            <a:endParaRPr sz="4800" dirty="0"/>
          </a:p>
        </p:txBody>
      </p:sp>
      <p:sp>
        <p:nvSpPr>
          <p:cNvPr id="129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6269184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1742" indent="-221742" defTabSz="886968">
              <a:lnSpc>
                <a:spcPct val="72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आपन</a:t>
            </a:r>
            <a:r>
              <a:rPr sz="3200" dirty="0"/>
              <a:t> </a:t>
            </a:r>
            <a:r>
              <a:rPr sz="3200" dirty="0" err="1"/>
              <a:t>परिवार</a:t>
            </a:r>
            <a:r>
              <a:rPr sz="3200" dirty="0"/>
              <a:t> </a:t>
            </a:r>
            <a:r>
              <a:rPr sz="3200" dirty="0" err="1"/>
              <a:t>से</a:t>
            </a:r>
            <a:r>
              <a:rPr sz="3200" dirty="0"/>
              <a:t> </a:t>
            </a:r>
            <a:r>
              <a:rPr sz="3200" dirty="0" err="1"/>
              <a:t>सम्पर्क</a:t>
            </a:r>
            <a:r>
              <a:rPr sz="3200" dirty="0"/>
              <a:t> </a:t>
            </a:r>
            <a:r>
              <a:rPr sz="3200" dirty="0" err="1"/>
              <a:t>खातिर</a:t>
            </a:r>
            <a:endParaRPr sz="3200" dirty="0"/>
          </a:p>
          <a:p>
            <a:pPr marL="221742" indent="-221742" defTabSz="886968">
              <a:lnSpc>
                <a:spcPct val="72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उपयोगी</a:t>
            </a:r>
            <a:r>
              <a:rPr sz="3200" dirty="0"/>
              <a:t> </a:t>
            </a:r>
            <a:r>
              <a:rPr sz="3200" dirty="0" err="1"/>
              <a:t>सूचना</a:t>
            </a:r>
            <a:r>
              <a:rPr sz="3200" dirty="0"/>
              <a:t> </a:t>
            </a:r>
            <a:r>
              <a:rPr sz="3200" dirty="0" err="1"/>
              <a:t>के</a:t>
            </a:r>
            <a:r>
              <a:rPr sz="3200" dirty="0"/>
              <a:t> </a:t>
            </a:r>
            <a:r>
              <a:rPr sz="3200" dirty="0" err="1"/>
              <a:t>आदान</a:t>
            </a:r>
            <a:r>
              <a:rPr sz="3200" dirty="0"/>
              <a:t> </a:t>
            </a:r>
            <a:r>
              <a:rPr sz="3200" dirty="0" err="1"/>
              <a:t>प्रदान</a:t>
            </a:r>
            <a:r>
              <a:rPr sz="3200" dirty="0"/>
              <a:t> </a:t>
            </a:r>
            <a:r>
              <a:rPr sz="3200" dirty="0" err="1"/>
              <a:t>खातिर</a:t>
            </a:r>
            <a:endParaRPr sz="3200" dirty="0"/>
          </a:p>
          <a:p>
            <a:pPr marL="221742" indent="-221742" defTabSz="886968">
              <a:lnSpc>
                <a:spcPct val="72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सरकारी</a:t>
            </a:r>
            <a:r>
              <a:rPr sz="3200" dirty="0"/>
              <a:t>, </a:t>
            </a:r>
            <a:r>
              <a:rPr sz="3200" dirty="0" err="1"/>
              <a:t>निजी</a:t>
            </a:r>
            <a:r>
              <a:rPr sz="3200" dirty="0"/>
              <a:t> </a:t>
            </a:r>
            <a:r>
              <a:rPr sz="3200" dirty="0" err="1"/>
              <a:t>क्षेत्र</a:t>
            </a:r>
            <a:r>
              <a:rPr sz="3200" dirty="0"/>
              <a:t> </a:t>
            </a:r>
            <a:r>
              <a:rPr sz="3200" dirty="0" err="1"/>
              <a:t>अउरी</a:t>
            </a:r>
            <a:r>
              <a:rPr sz="3200" dirty="0"/>
              <a:t> </a:t>
            </a:r>
            <a:r>
              <a:rPr sz="3200" dirty="0" err="1"/>
              <a:t>गैर</a:t>
            </a:r>
            <a:r>
              <a:rPr sz="3200" dirty="0"/>
              <a:t>–</a:t>
            </a:r>
            <a:r>
              <a:rPr sz="3200" dirty="0" err="1"/>
              <a:t>सरकारी</a:t>
            </a:r>
            <a:r>
              <a:rPr sz="3200" dirty="0"/>
              <a:t> </a:t>
            </a:r>
            <a:r>
              <a:rPr sz="3200" dirty="0" err="1"/>
              <a:t>निकाय</a:t>
            </a:r>
            <a:r>
              <a:rPr sz="3200" dirty="0"/>
              <a:t> </a:t>
            </a:r>
            <a:r>
              <a:rPr sz="3200" dirty="0" err="1"/>
              <a:t>द्वारा</a:t>
            </a:r>
            <a:r>
              <a:rPr sz="3200" dirty="0"/>
              <a:t> </a:t>
            </a:r>
            <a:r>
              <a:rPr sz="3200" dirty="0" err="1"/>
              <a:t>प्रदान</a:t>
            </a:r>
            <a:r>
              <a:rPr sz="3200" dirty="0"/>
              <a:t> </a:t>
            </a:r>
            <a:r>
              <a:rPr sz="3200" dirty="0" err="1"/>
              <a:t>कइल</a:t>
            </a:r>
            <a:r>
              <a:rPr sz="3200" dirty="0"/>
              <a:t> </a:t>
            </a:r>
            <a:r>
              <a:rPr sz="3200" dirty="0" err="1"/>
              <a:t>जाएवाला</a:t>
            </a:r>
            <a:r>
              <a:rPr sz="3200" dirty="0"/>
              <a:t> </a:t>
            </a:r>
            <a:r>
              <a:rPr sz="3200" dirty="0" err="1"/>
              <a:t>स्वास्थ्य</a:t>
            </a:r>
            <a:r>
              <a:rPr sz="3200" dirty="0"/>
              <a:t>, </a:t>
            </a:r>
            <a:r>
              <a:rPr sz="3200" dirty="0" err="1"/>
              <a:t>सामाजिक</a:t>
            </a:r>
            <a:r>
              <a:rPr sz="3200" dirty="0"/>
              <a:t> </a:t>
            </a:r>
            <a:r>
              <a:rPr sz="3200" dirty="0" err="1"/>
              <a:t>सुरक्षा</a:t>
            </a:r>
            <a:r>
              <a:rPr sz="3200" dirty="0"/>
              <a:t> </a:t>
            </a:r>
            <a:r>
              <a:rPr sz="3200" dirty="0" err="1"/>
              <a:t>आ</a:t>
            </a:r>
            <a:r>
              <a:rPr sz="3200" dirty="0"/>
              <a:t> </a:t>
            </a:r>
            <a:r>
              <a:rPr sz="3200" dirty="0" err="1"/>
              <a:t>रोजगार</a:t>
            </a:r>
            <a:r>
              <a:rPr sz="3200" dirty="0"/>
              <a:t> </a:t>
            </a:r>
            <a:r>
              <a:rPr sz="3200" dirty="0" err="1"/>
              <a:t>जइसन</a:t>
            </a:r>
            <a:r>
              <a:rPr sz="3200" dirty="0"/>
              <a:t> </a:t>
            </a:r>
            <a:r>
              <a:rPr sz="3200" dirty="0" err="1"/>
              <a:t>सेवा</a:t>
            </a:r>
            <a:r>
              <a:rPr sz="3200" dirty="0"/>
              <a:t> </a:t>
            </a:r>
            <a:r>
              <a:rPr sz="3200" dirty="0" err="1"/>
              <a:t>मे</a:t>
            </a:r>
            <a:r>
              <a:rPr sz="3200" dirty="0"/>
              <a:t> </a:t>
            </a:r>
            <a:r>
              <a:rPr sz="3200" dirty="0" err="1"/>
              <a:t>पहुँच</a:t>
            </a:r>
            <a:endParaRPr sz="3200" dirty="0"/>
          </a:p>
          <a:p>
            <a:pPr marL="221742" indent="-221742" defTabSz="886968">
              <a:lnSpc>
                <a:spcPct val="72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उद्धार</a:t>
            </a:r>
            <a:r>
              <a:rPr sz="3200" dirty="0"/>
              <a:t> </a:t>
            </a:r>
            <a:r>
              <a:rPr sz="3200" dirty="0" err="1"/>
              <a:t>आ</a:t>
            </a:r>
            <a:r>
              <a:rPr sz="3200" dirty="0"/>
              <a:t> </a:t>
            </a:r>
            <a:r>
              <a:rPr sz="3200" dirty="0" err="1"/>
              <a:t>स्वदेश</a:t>
            </a:r>
            <a:r>
              <a:rPr sz="3200" dirty="0"/>
              <a:t> </a:t>
            </a:r>
            <a:r>
              <a:rPr sz="3200" dirty="0" err="1"/>
              <a:t>फिर्ता</a:t>
            </a:r>
            <a:r>
              <a:rPr sz="3200" dirty="0"/>
              <a:t> </a:t>
            </a:r>
          </a:p>
          <a:p>
            <a:pPr marL="221742" indent="-221742" defTabSz="886968">
              <a:lnSpc>
                <a:spcPct val="72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वित्तीय</a:t>
            </a:r>
            <a:r>
              <a:rPr sz="3200" dirty="0"/>
              <a:t> </a:t>
            </a:r>
            <a:r>
              <a:rPr sz="3200" dirty="0" err="1"/>
              <a:t>यवस्थापन</a:t>
            </a:r>
            <a:r>
              <a:rPr sz="3200" dirty="0"/>
              <a:t> </a:t>
            </a:r>
            <a:r>
              <a:rPr sz="3200" dirty="0" err="1"/>
              <a:t>आ</a:t>
            </a:r>
            <a:r>
              <a:rPr sz="3200" dirty="0"/>
              <a:t> </a:t>
            </a:r>
            <a:r>
              <a:rPr sz="3200" dirty="0" err="1"/>
              <a:t>विप्रेषण</a:t>
            </a:r>
            <a:endParaRPr sz="3200" dirty="0"/>
          </a:p>
          <a:p>
            <a:pPr marL="221742" indent="-221742" defTabSz="886968">
              <a:lnSpc>
                <a:spcPct val="72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भाषा</a:t>
            </a:r>
            <a:r>
              <a:rPr sz="3200" dirty="0"/>
              <a:t> </a:t>
            </a:r>
            <a:r>
              <a:rPr sz="3200" dirty="0" err="1"/>
              <a:t>आ</a:t>
            </a:r>
            <a:r>
              <a:rPr sz="3200" dirty="0"/>
              <a:t> </a:t>
            </a:r>
            <a:r>
              <a:rPr sz="3200" dirty="0" err="1"/>
              <a:t>अनुवाद</a:t>
            </a:r>
            <a:endParaRPr sz="3200" dirty="0"/>
          </a:p>
          <a:p>
            <a:pPr marL="221742" indent="-221742" defTabSz="886968">
              <a:lnSpc>
                <a:spcPct val="72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भौगोलिक</a:t>
            </a:r>
            <a:r>
              <a:rPr sz="3200" dirty="0"/>
              <a:t> </a:t>
            </a:r>
            <a:r>
              <a:rPr sz="3200" dirty="0" err="1"/>
              <a:t>आ</a:t>
            </a:r>
            <a:r>
              <a:rPr sz="3200" dirty="0"/>
              <a:t> </a:t>
            </a:r>
            <a:r>
              <a:rPr sz="3200" dirty="0" err="1"/>
              <a:t>नक्सा</a:t>
            </a:r>
            <a:r>
              <a:rPr sz="3200" dirty="0"/>
              <a:t> </a:t>
            </a:r>
            <a:r>
              <a:rPr sz="3200" dirty="0" err="1"/>
              <a:t>प्रयोग</a:t>
            </a:r>
            <a:endParaRPr sz="3200" dirty="0"/>
          </a:p>
          <a:p>
            <a:pPr marL="221742" indent="-221742" defTabSz="886968">
              <a:lnSpc>
                <a:spcPct val="72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अउरी</a:t>
            </a:r>
            <a:r>
              <a:rPr sz="3200" dirty="0"/>
              <a:t> </a:t>
            </a:r>
            <a:r>
              <a:rPr sz="3200" dirty="0" err="1"/>
              <a:t>बहुत</a:t>
            </a:r>
            <a:endParaRPr sz="3200" dirty="0"/>
          </a:p>
        </p:txBody>
      </p:sp>
      <p:pic>
        <p:nvPicPr>
          <p:cNvPr id="130" name="Picture 3" descr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094" y="1958328"/>
            <a:ext cx="2973706" cy="3600451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TextBox 4"/>
          <p:cNvSpPr txBox="1"/>
          <p:nvPr/>
        </p:nvSpPr>
        <p:spPr>
          <a:xfrm>
            <a:off x="7979958" y="5558778"/>
            <a:ext cx="377397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 i="1"/>
            </a:pPr>
            <a:r>
              <a:rPr lang="hi-IN" dirty="0">
                <a:latin typeface="Times New Roman"/>
                <a:ea typeface="Times New Roman"/>
                <a:cs typeface="Times New Roman"/>
                <a:sym typeface="Times New Roman"/>
              </a:rPr>
              <a:t>श्रीमानद्वारा विदेश से पेठा देहल ट्याबलेट सगौरव देखावत एक प्रवासी नेपाली के श्रीमती</a:t>
            </a:r>
            <a:r>
              <a:rPr dirty="0"/>
              <a:t>(</a:t>
            </a:r>
            <a:r>
              <a:rPr dirty="0" err="1">
                <a:latin typeface="Times New Roman"/>
                <a:ea typeface="Times New Roman"/>
                <a:cs typeface="Times New Roman"/>
                <a:sym typeface="Times New Roman"/>
              </a:rPr>
              <a:t>फोटो</a:t>
            </a:r>
            <a:r>
              <a:rPr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dirty="0" err="1">
                <a:latin typeface="Times New Roman"/>
                <a:ea typeface="Times New Roman"/>
                <a:cs typeface="Times New Roman"/>
                <a:sym typeface="Times New Roman"/>
              </a:rPr>
              <a:t>साभारः</a:t>
            </a:r>
            <a:r>
              <a:rPr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dirty="0" err="1">
                <a:latin typeface="Times New Roman"/>
                <a:ea typeface="Times New Roman"/>
                <a:cs typeface="Times New Roman"/>
                <a:sym typeface="Times New Roman"/>
              </a:rPr>
              <a:t>अनिता</a:t>
            </a:r>
            <a:r>
              <a:rPr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dirty="0" err="1">
                <a:latin typeface="Times New Roman"/>
                <a:ea typeface="Times New Roman"/>
                <a:cs typeface="Times New Roman"/>
                <a:sym typeface="Times New Roman"/>
              </a:rPr>
              <a:t>घिमिरे</a:t>
            </a:r>
            <a:r>
              <a:rPr dirty="0"/>
              <a:t>)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3"/>
          <p:cNvSpPr txBox="1">
            <a:spLocks noGrp="1"/>
          </p:cNvSpPr>
          <p:nvPr>
            <p:ph type="ctrTitle"/>
          </p:nvPr>
        </p:nvSpPr>
        <p:spPr>
          <a:xfrm>
            <a:off x="912628" y="872426"/>
            <a:ext cx="10363201" cy="238760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740663">
              <a:defRPr sz="3888" b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rPr sz="4400" dirty="0" err="1"/>
              <a:t>माकिर</a:t>
            </a:r>
            <a:r>
              <a:rPr sz="4400" dirty="0"/>
              <a:t> </a:t>
            </a:r>
            <a:r>
              <a:rPr sz="4400" dirty="0" err="1"/>
              <a:t>यी</a:t>
            </a:r>
            <a:r>
              <a:rPr sz="4400" dirty="0"/>
              <a:t> </a:t>
            </a:r>
            <a:r>
              <a:rPr sz="4400" dirty="0" err="1"/>
              <a:t>उपयोगिता</a:t>
            </a:r>
            <a:r>
              <a:rPr sz="4400" dirty="0"/>
              <a:t> </a:t>
            </a:r>
            <a:r>
              <a:rPr sz="4400" dirty="0" err="1"/>
              <a:t>प्राप्त</a:t>
            </a:r>
            <a:r>
              <a:rPr sz="4400" dirty="0"/>
              <a:t> </a:t>
            </a:r>
            <a:r>
              <a:rPr sz="4400" dirty="0" err="1"/>
              <a:t>करे</a:t>
            </a:r>
            <a:r>
              <a:rPr sz="4400" dirty="0"/>
              <a:t> </a:t>
            </a:r>
            <a:r>
              <a:rPr sz="4400" dirty="0" err="1"/>
              <a:t>खातिर</a:t>
            </a:r>
            <a:r>
              <a:rPr sz="4400" dirty="0"/>
              <a:t> </a:t>
            </a:r>
            <a:r>
              <a:rPr sz="4400" dirty="0" err="1"/>
              <a:t>डिजिटल</a:t>
            </a:r>
            <a:r>
              <a:rPr sz="4400" dirty="0"/>
              <a:t> </a:t>
            </a:r>
            <a:r>
              <a:rPr sz="4400" dirty="0" err="1"/>
              <a:t>प्रविधि</a:t>
            </a:r>
            <a:r>
              <a:rPr sz="4400" dirty="0"/>
              <a:t> </a:t>
            </a:r>
            <a:r>
              <a:rPr sz="4400" dirty="0" err="1"/>
              <a:t>के</a:t>
            </a:r>
            <a:r>
              <a:rPr sz="4400" dirty="0"/>
              <a:t> </a:t>
            </a:r>
            <a:r>
              <a:rPr sz="4400" dirty="0" err="1"/>
              <a:t>सुरक्षित</a:t>
            </a:r>
            <a:r>
              <a:rPr sz="4400" dirty="0"/>
              <a:t>, </a:t>
            </a:r>
            <a:r>
              <a:rPr sz="4400" dirty="0" err="1"/>
              <a:t>विवेकपूर्ण</a:t>
            </a:r>
            <a:r>
              <a:rPr sz="4400" dirty="0"/>
              <a:t> </a:t>
            </a:r>
            <a:r>
              <a:rPr sz="4400" dirty="0" err="1"/>
              <a:t>अउरी</a:t>
            </a:r>
            <a:r>
              <a:rPr sz="4400" dirty="0"/>
              <a:t> </a:t>
            </a:r>
            <a:r>
              <a:rPr sz="4400" dirty="0" err="1"/>
              <a:t>गोपनीय</a:t>
            </a:r>
            <a:r>
              <a:rPr sz="4400" dirty="0"/>
              <a:t> </a:t>
            </a:r>
            <a:r>
              <a:rPr sz="4400" dirty="0" err="1"/>
              <a:t>रुप</a:t>
            </a:r>
            <a:r>
              <a:rPr sz="4400" dirty="0"/>
              <a:t> </a:t>
            </a:r>
            <a:r>
              <a:rPr sz="4400" dirty="0" err="1"/>
              <a:t>मे</a:t>
            </a:r>
            <a:r>
              <a:rPr sz="4400" dirty="0"/>
              <a:t> </a:t>
            </a:r>
            <a:r>
              <a:rPr sz="4400" dirty="0" err="1"/>
              <a:t>प्रयोग</a:t>
            </a:r>
            <a:r>
              <a:rPr sz="4400" dirty="0"/>
              <a:t> </a:t>
            </a:r>
            <a:r>
              <a:rPr sz="4400" dirty="0" err="1"/>
              <a:t>कइल</a:t>
            </a:r>
            <a:r>
              <a:rPr sz="4400" dirty="0"/>
              <a:t> </a:t>
            </a:r>
            <a:r>
              <a:rPr sz="4400" dirty="0" err="1"/>
              <a:t>जरुरी</a:t>
            </a:r>
            <a:r>
              <a:rPr sz="4400" dirty="0"/>
              <a:t> </a:t>
            </a:r>
            <a:r>
              <a:rPr sz="4400" dirty="0" err="1"/>
              <a:t>बा</a:t>
            </a:r>
            <a:r>
              <a:rPr sz="4400" dirty="0"/>
              <a:t> । </a:t>
            </a:r>
            <a:r>
              <a:rPr sz="4400" dirty="0" err="1"/>
              <a:t>यी</a:t>
            </a:r>
            <a:r>
              <a:rPr sz="4400" dirty="0"/>
              <a:t> </a:t>
            </a:r>
            <a:r>
              <a:rPr sz="4400" dirty="0" err="1"/>
              <a:t>सब</a:t>
            </a:r>
            <a:r>
              <a:rPr sz="4400" dirty="0"/>
              <a:t> </a:t>
            </a:r>
            <a:r>
              <a:rPr sz="4400" dirty="0" err="1"/>
              <a:t>एकआपस</a:t>
            </a:r>
            <a:r>
              <a:rPr sz="4400" dirty="0"/>
              <a:t> </a:t>
            </a:r>
            <a:r>
              <a:rPr sz="4400" dirty="0" err="1"/>
              <a:t>मे</a:t>
            </a:r>
            <a:r>
              <a:rPr sz="4400" dirty="0"/>
              <a:t> </a:t>
            </a:r>
            <a:r>
              <a:rPr sz="4400" dirty="0" err="1"/>
              <a:t>सम्बन्धीत</a:t>
            </a:r>
            <a:r>
              <a:rPr sz="4400" dirty="0"/>
              <a:t> </a:t>
            </a:r>
            <a:r>
              <a:rPr sz="4400" dirty="0" err="1"/>
              <a:t>बाड</a:t>
            </a:r>
            <a:r>
              <a:rPr sz="4400" dirty="0"/>
              <a:t> </a:t>
            </a:r>
            <a:r>
              <a:rPr sz="4400" dirty="0" err="1"/>
              <a:t>सन्</a:t>
            </a:r>
            <a:r>
              <a:rPr lang="ne-NP" sz="4400" dirty="0"/>
              <a:t> ।</a:t>
            </a:r>
            <a:endParaRPr sz="4400" dirty="0"/>
          </a:p>
        </p:txBody>
      </p:sp>
      <p:sp>
        <p:nvSpPr>
          <p:cNvPr id="134" name="Subtitle 4"/>
          <p:cNvSpPr txBox="1">
            <a:spLocks noGrp="1"/>
          </p:cNvSpPr>
          <p:nvPr>
            <p:ph type="subTitle" sz="quarter" idx="4294967295"/>
          </p:nvPr>
        </p:nvSpPr>
        <p:spPr>
          <a:xfrm>
            <a:off x="3581399" y="4079875"/>
            <a:ext cx="5025658" cy="16557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81000"/>
              </a:lnSpc>
              <a:defRPr sz="2900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pPr marL="0" indent="0" algn="ctr">
              <a:buNone/>
            </a:pPr>
            <a:r>
              <a:rPr sz="3600" dirty="0" err="1"/>
              <a:t>जानबुझ</a:t>
            </a:r>
            <a:r>
              <a:rPr sz="3600" dirty="0"/>
              <a:t> </a:t>
            </a:r>
            <a:r>
              <a:rPr sz="3600" dirty="0" err="1"/>
              <a:t>के</a:t>
            </a:r>
            <a:r>
              <a:rPr sz="3600" dirty="0"/>
              <a:t> </a:t>
            </a:r>
            <a:r>
              <a:rPr sz="3600" dirty="0" err="1"/>
              <a:t>चाहे</a:t>
            </a:r>
            <a:r>
              <a:rPr sz="3600" dirty="0"/>
              <a:t> </a:t>
            </a:r>
            <a:r>
              <a:rPr sz="3600" dirty="0" err="1"/>
              <a:t>अन्जान</a:t>
            </a:r>
            <a:r>
              <a:rPr sz="3600" dirty="0"/>
              <a:t> </a:t>
            </a:r>
            <a:r>
              <a:rPr sz="3600" dirty="0" err="1"/>
              <a:t>मे</a:t>
            </a:r>
            <a:r>
              <a:rPr sz="3600" dirty="0"/>
              <a:t> </a:t>
            </a:r>
            <a:r>
              <a:rPr sz="3600" dirty="0" err="1"/>
              <a:t>होके</a:t>
            </a:r>
            <a:r>
              <a:rPr sz="3600" dirty="0"/>
              <a:t> </a:t>
            </a:r>
            <a:r>
              <a:rPr sz="3600" dirty="0" err="1"/>
              <a:t>वाला</a:t>
            </a:r>
            <a:r>
              <a:rPr sz="3600" dirty="0"/>
              <a:t> </a:t>
            </a:r>
            <a:r>
              <a:rPr sz="3600" dirty="0" err="1"/>
              <a:t>डिजिटल</a:t>
            </a:r>
            <a:r>
              <a:rPr sz="3600" dirty="0"/>
              <a:t> </a:t>
            </a:r>
            <a:r>
              <a:rPr sz="3600" dirty="0" err="1"/>
              <a:t>प्रविधि</a:t>
            </a:r>
            <a:r>
              <a:rPr sz="3600" dirty="0"/>
              <a:t> </a:t>
            </a:r>
            <a:r>
              <a:rPr sz="3600" dirty="0" err="1"/>
              <a:t>के</a:t>
            </a:r>
            <a:r>
              <a:rPr sz="3600" dirty="0"/>
              <a:t> </a:t>
            </a:r>
            <a:r>
              <a:rPr sz="3600" dirty="0" err="1"/>
              <a:t>दुरुपयोग</a:t>
            </a:r>
            <a:r>
              <a:rPr sz="3600" dirty="0"/>
              <a:t> </a:t>
            </a:r>
            <a:r>
              <a:rPr sz="3600" dirty="0" err="1"/>
              <a:t>से</a:t>
            </a:r>
            <a:r>
              <a:rPr sz="3600" dirty="0"/>
              <a:t> </a:t>
            </a:r>
            <a:r>
              <a:rPr sz="3600" dirty="0" err="1"/>
              <a:t>अनघा</a:t>
            </a:r>
            <a:r>
              <a:rPr sz="3600" dirty="0"/>
              <a:t> </a:t>
            </a:r>
            <a:r>
              <a:rPr sz="3600" dirty="0" err="1"/>
              <a:t>हानि</a:t>
            </a:r>
            <a:r>
              <a:rPr sz="3600" dirty="0"/>
              <a:t> </a:t>
            </a:r>
            <a:r>
              <a:rPr sz="3600" dirty="0" err="1"/>
              <a:t>हो</a:t>
            </a:r>
            <a:r>
              <a:rPr sz="3600" dirty="0"/>
              <a:t> </a:t>
            </a:r>
            <a:r>
              <a:rPr sz="3600" dirty="0" err="1"/>
              <a:t>सकता</a:t>
            </a:r>
            <a:endParaRPr sz="36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7928427" cy="1325563"/>
          </a:xfrm>
          <a:prstGeom prst="rect">
            <a:avLst/>
          </a:prstGeom>
        </p:spPr>
        <p:txBody>
          <a:bodyPr>
            <a:normAutofit/>
          </a:bodyPr>
          <a:lstStyle>
            <a:lvl1pPr defTabSz="722376">
              <a:defRPr sz="3476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rPr sz="4000" dirty="0" err="1"/>
              <a:t>डिजिटल</a:t>
            </a:r>
            <a:r>
              <a:rPr sz="4000" dirty="0"/>
              <a:t> </a:t>
            </a:r>
            <a:r>
              <a:rPr sz="4000" dirty="0" err="1"/>
              <a:t>प्रविधि</a:t>
            </a:r>
            <a:r>
              <a:rPr sz="4000" dirty="0"/>
              <a:t> </a:t>
            </a:r>
            <a:r>
              <a:rPr sz="4000" dirty="0" err="1"/>
              <a:t>के</a:t>
            </a:r>
            <a:r>
              <a:rPr sz="4000" dirty="0"/>
              <a:t> </a:t>
            </a:r>
            <a:r>
              <a:rPr sz="4000" dirty="0" err="1"/>
              <a:t>सकारात्मक</a:t>
            </a:r>
            <a:r>
              <a:rPr sz="4000" dirty="0"/>
              <a:t> </a:t>
            </a:r>
            <a:r>
              <a:rPr sz="4000" dirty="0" err="1"/>
              <a:t>उपलब्धी</a:t>
            </a:r>
            <a:r>
              <a:rPr sz="4000" dirty="0"/>
              <a:t> </a:t>
            </a:r>
            <a:r>
              <a:rPr sz="4000" dirty="0" err="1"/>
              <a:t>तबे</a:t>
            </a:r>
            <a:r>
              <a:rPr sz="4000" dirty="0"/>
              <a:t> </a:t>
            </a:r>
            <a:r>
              <a:rPr sz="4000" dirty="0" err="1"/>
              <a:t>मात्र</a:t>
            </a:r>
            <a:r>
              <a:rPr sz="4000" dirty="0"/>
              <a:t> </a:t>
            </a:r>
            <a:r>
              <a:rPr sz="4000" dirty="0" err="1"/>
              <a:t>प्राप्त</a:t>
            </a:r>
            <a:r>
              <a:rPr sz="4000" dirty="0"/>
              <a:t> </a:t>
            </a:r>
            <a:r>
              <a:rPr sz="4000" dirty="0" err="1"/>
              <a:t>होकी</a:t>
            </a:r>
            <a:r>
              <a:rPr sz="4000" dirty="0"/>
              <a:t>, </a:t>
            </a:r>
            <a:r>
              <a:rPr sz="4000" dirty="0" err="1"/>
              <a:t>जब</a:t>
            </a:r>
            <a:r>
              <a:rPr lang="ne-NP" sz="4000" dirty="0"/>
              <a:t> </a:t>
            </a:r>
            <a:r>
              <a:rPr sz="4000" dirty="0"/>
              <a:t>...</a:t>
            </a:r>
          </a:p>
        </p:txBody>
      </p:sp>
      <p:sp>
        <p:nvSpPr>
          <p:cNvPr id="137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201" y="1985644"/>
            <a:ext cx="6504711" cy="46094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6313" indent="-226313" defTabSz="905255">
              <a:lnSpc>
                <a:spcPct val="72000"/>
              </a:lnSpc>
              <a:spcBef>
                <a:spcPts val="900"/>
              </a:spcBef>
              <a:defRPr sz="2475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प्रवासी</a:t>
            </a:r>
            <a:r>
              <a:rPr sz="3200" dirty="0"/>
              <a:t> </a:t>
            </a:r>
            <a:r>
              <a:rPr sz="3200" dirty="0" err="1"/>
              <a:t>नागरिक</a:t>
            </a:r>
            <a:r>
              <a:rPr sz="3200" dirty="0"/>
              <a:t> </a:t>
            </a:r>
            <a:r>
              <a:rPr sz="3200" dirty="0" err="1"/>
              <a:t>अउरी</a:t>
            </a:r>
            <a:r>
              <a:rPr sz="3200" dirty="0"/>
              <a:t> ओ </a:t>
            </a:r>
            <a:r>
              <a:rPr sz="3200" dirty="0" err="1"/>
              <a:t>लोग</a:t>
            </a:r>
            <a:r>
              <a:rPr sz="3200" dirty="0"/>
              <a:t> </a:t>
            </a:r>
            <a:r>
              <a:rPr sz="3200" dirty="0" err="1"/>
              <a:t>के</a:t>
            </a:r>
            <a:r>
              <a:rPr sz="3200" dirty="0"/>
              <a:t> </a:t>
            </a:r>
            <a:r>
              <a:rPr sz="3200" dirty="0" err="1"/>
              <a:t>परिवार</a:t>
            </a:r>
            <a:r>
              <a:rPr sz="3200" dirty="0"/>
              <a:t> </a:t>
            </a:r>
            <a:r>
              <a:rPr sz="3200" dirty="0" err="1"/>
              <a:t>के</a:t>
            </a:r>
            <a:r>
              <a:rPr sz="3200" dirty="0"/>
              <a:t> </a:t>
            </a:r>
            <a:r>
              <a:rPr sz="3200" dirty="0" err="1"/>
              <a:t>सदस्य</a:t>
            </a:r>
            <a:r>
              <a:rPr sz="3200" dirty="0"/>
              <a:t> </a:t>
            </a:r>
            <a:r>
              <a:rPr sz="3200" dirty="0" err="1"/>
              <a:t>मे</a:t>
            </a:r>
            <a:r>
              <a:rPr sz="3200" dirty="0"/>
              <a:t> </a:t>
            </a:r>
            <a:r>
              <a:rPr sz="3200" dirty="0" err="1"/>
              <a:t>आधारभूत</a:t>
            </a:r>
            <a:r>
              <a:rPr sz="3200" dirty="0"/>
              <a:t> </a:t>
            </a:r>
            <a:r>
              <a:rPr sz="3200" dirty="0" err="1"/>
              <a:t>डिजिटल</a:t>
            </a:r>
            <a:r>
              <a:rPr sz="3200" dirty="0"/>
              <a:t> </a:t>
            </a:r>
            <a:r>
              <a:rPr sz="3200" dirty="0" err="1"/>
              <a:t>साक्षरता</a:t>
            </a:r>
            <a:r>
              <a:rPr sz="3200" dirty="0"/>
              <a:t> </a:t>
            </a:r>
            <a:r>
              <a:rPr sz="3200" dirty="0" err="1"/>
              <a:t>होकी</a:t>
            </a:r>
            <a:endParaRPr sz="3200" dirty="0"/>
          </a:p>
          <a:p>
            <a:pPr marL="678941" lvl="1" indent="-226313" defTabSz="905255">
              <a:lnSpc>
                <a:spcPct val="72000"/>
              </a:lnSpc>
              <a:spcBef>
                <a:spcPts val="400"/>
              </a:spcBef>
              <a:defRPr sz="2178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डिजिटल</a:t>
            </a:r>
            <a:r>
              <a:rPr sz="2400" dirty="0"/>
              <a:t> </a:t>
            </a:r>
            <a:r>
              <a:rPr sz="2400" dirty="0" err="1"/>
              <a:t>प्रविधि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प्रयोग</a:t>
            </a:r>
            <a:r>
              <a:rPr sz="2400" dirty="0"/>
              <a:t> </a:t>
            </a:r>
            <a:r>
              <a:rPr sz="2400" dirty="0" err="1"/>
              <a:t>करे</a:t>
            </a:r>
            <a:r>
              <a:rPr sz="2400" dirty="0"/>
              <a:t> </a:t>
            </a:r>
            <a:r>
              <a:rPr sz="2400" dirty="0" err="1"/>
              <a:t>सकेवाला</a:t>
            </a:r>
            <a:r>
              <a:rPr sz="2400" dirty="0"/>
              <a:t> </a:t>
            </a:r>
            <a:r>
              <a:rPr sz="2400" dirty="0" err="1"/>
              <a:t>होको</a:t>
            </a:r>
            <a:endParaRPr sz="2400" dirty="0"/>
          </a:p>
          <a:p>
            <a:pPr marL="226313" indent="-226313" defTabSz="905255">
              <a:lnSpc>
                <a:spcPct val="72000"/>
              </a:lnSpc>
              <a:spcBef>
                <a:spcPts val="900"/>
              </a:spcBef>
              <a:defRPr sz="2475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/>
              <a:t>आ, </a:t>
            </a:r>
            <a:r>
              <a:rPr sz="3200" dirty="0" err="1"/>
              <a:t>डिजिटल</a:t>
            </a:r>
            <a:r>
              <a:rPr sz="3200" dirty="0"/>
              <a:t> </a:t>
            </a:r>
            <a:r>
              <a:rPr sz="3200" dirty="0" err="1"/>
              <a:t>प्रविधि</a:t>
            </a:r>
            <a:r>
              <a:rPr sz="3200" dirty="0"/>
              <a:t> </a:t>
            </a:r>
            <a:r>
              <a:rPr sz="3200" dirty="0" err="1"/>
              <a:t>के</a:t>
            </a:r>
            <a:r>
              <a:rPr sz="3200" dirty="0"/>
              <a:t>:</a:t>
            </a:r>
          </a:p>
          <a:p>
            <a:pPr marL="678941" lvl="1" indent="-226313" defTabSz="905255">
              <a:lnSpc>
                <a:spcPct val="72000"/>
              </a:lnSpc>
              <a:spcBef>
                <a:spcPts val="400"/>
              </a:spcBef>
              <a:defRPr sz="2178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सुरक्षित</a:t>
            </a:r>
            <a:r>
              <a:rPr sz="2400" dirty="0"/>
              <a:t> </a:t>
            </a:r>
            <a:r>
              <a:rPr sz="2400" dirty="0" err="1"/>
              <a:t>रुप</a:t>
            </a:r>
            <a:r>
              <a:rPr sz="2400" dirty="0"/>
              <a:t> </a:t>
            </a:r>
            <a:r>
              <a:rPr sz="2400" dirty="0" err="1"/>
              <a:t>मे</a:t>
            </a:r>
            <a:r>
              <a:rPr sz="2400" dirty="0"/>
              <a:t> </a:t>
            </a:r>
            <a:r>
              <a:rPr sz="2400" dirty="0" err="1"/>
              <a:t>प्रयोग</a:t>
            </a:r>
            <a:r>
              <a:rPr sz="2400" dirty="0"/>
              <a:t> </a:t>
            </a:r>
            <a:r>
              <a:rPr sz="2400" dirty="0" err="1"/>
              <a:t>कइल</a:t>
            </a:r>
            <a:r>
              <a:rPr sz="2400" dirty="0"/>
              <a:t> </a:t>
            </a:r>
            <a:r>
              <a:rPr sz="2400" dirty="0" err="1"/>
              <a:t>जाओं</a:t>
            </a:r>
            <a:endParaRPr sz="2400" dirty="0"/>
          </a:p>
          <a:p>
            <a:pPr marL="1131569" lvl="2" indent="-226313" defTabSz="905255">
              <a:lnSpc>
                <a:spcPct val="72000"/>
              </a:lnSpc>
              <a:spcBef>
                <a:spcPts val="400"/>
              </a:spcBef>
              <a:defRPr sz="178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सुरक्षित</a:t>
            </a:r>
            <a:r>
              <a:rPr sz="2000" dirty="0"/>
              <a:t> </a:t>
            </a:r>
            <a:r>
              <a:rPr sz="2000" dirty="0" err="1"/>
              <a:t>अभ्यास</a:t>
            </a:r>
            <a:r>
              <a:rPr sz="2000" dirty="0"/>
              <a:t> </a:t>
            </a:r>
            <a:r>
              <a:rPr sz="2000" dirty="0" err="1"/>
              <a:t>सब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सुनिश्चितता</a:t>
            </a:r>
            <a:r>
              <a:rPr sz="2000" dirty="0"/>
              <a:t> </a:t>
            </a:r>
            <a:r>
              <a:rPr sz="2000" dirty="0" err="1"/>
              <a:t>कइल</a:t>
            </a:r>
            <a:r>
              <a:rPr sz="2000" dirty="0"/>
              <a:t> </a:t>
            </a:r>
            <a:r>
              <a:rPr sz="2000" dirty="0" err="1"/>
              <a:t>जाओं</a:t>
            </a:r>
            <a:endParaRPr sz="2000" dirty="0"/>
          </a:p>
          <a:p>
            <a:pPr marL="678941" lvl="1" indent="-226313" defTabSz="905255">
              <a:lnSpc>
                <a:spcPct val="72000"/>
              </a:lnSpc>
              <a:spcBef>
                <a:spcPts val="400"/>
              </a:spcBef>
              <a:defRPr sz="2178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विवेकपूर्ण</a:t>
            </a:r>
            <a:r>
              <a:rPr sz="2400" dirty="0"/>
              <a:t> </a:t>
            </a:r>
            <a:r>
              <a:rPr sz="2400" dirty="0" err="1"/>
              <a:t>रुप</a:t>
            </a:r>
            <a:r>
              <a:rPr sz="2400" dirty="0"/>
              <a:t> </a:t>
            </a:r>
            <a:r>
              <a:rPr sz="2400" dirty="0" err="1"/>
              <a:t>मे</a:t>
            </a:r>
            <a:r>
              <a:rPr sz="2400" dirty="0"/>
              <a:t> </a:t>
            </a:r>
            <a:r>
              <a:rPr sz="2400" dirty="0" err="1"/>
              <a:t>प्रयोग</a:t>
            </a:r>
            <a:r>
              <a:rPr sz="2400" dirty="0"/>
              <a:t> </a:t>
            </a:r>
            <a:r>
              <a:rPr sz="2400" dirty="0" err="1"/>
              <a:t>कइल</a:t>
            </a:r>
            <a:r>
              <a:rPr sz="2400" dirty="0"/>
              <a:t> </a:t>
            </a:r>
            <a:r>
              <a:rPr sz="2400" dirty="0" err="1"/>
              <a:t>जाओं</a:t>
            </a:r>
            <a:endParaRPr sz="2400" dirty="0"/>
          </a:p>
          <a:p>
            <a:pPr marL="1131569" lvl="2" indent="-226313" defTabSz="905255">
              <a:lnSpc>
                <a:spcPct val="72000"/>
              </a:lnSpc>
              <a:spcBef>
                <a:spcPts val="400"/>
              </a:spcBef>
              <a:defRPr sz="178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डिजिटल</a:t>
            </a:r>
            <a:r>
              <a:rPr sz="2000" dirty="0"/>
              <a:t> </a:t>
            </a:r>
            <a:r>
              <a:rPr sz="2000" dirty="0" err="1"/>
              <a:t>प्रविधि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उपयुक्त</a:t>
            </a:r>
            <a:r>
              <a:rPr sz="2000" dirty="0"/>
              <a:t> </a:t>
            </a:r>
            <a:r>
              <a:rPr sz="2000" dirty="0" err="1"/>
              <a:t>काम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खातिर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r>
              <a:rPr sz="2000" dirty="0"/>
              <a:t> </a:t>
            </a:r>
            <a:r>
              <a:rPr sz="2000" dirty="0" err="1"/>
              <a:t>कइल</a:t>
            </a:r>
            <a:r>
              <a:rPr sz="2000" dirty="0"/>
              <a:t> </a:t>
            </a:r>
            <a:r>
              <a:rPr sz="2000" dirty="0" err="1"/>
              <a:t>जाओं</a:t>
            </a:r>
            <a:endParaRPr sz="2000" dirty="0"/>
          </a:p>
          <a:p>
            <a:pPr marL="678941" lvl="1" indent="-226313" defTabSz="905255">
              <a:lnSpc>
                <a:spcPct val="72000"/>
              </a:lnSpc>
              <a:spcBef>
                <a:spcPts val="400"/>
              </a:spcBef>
              <a:defRPr sz="2178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विश्वसनीय</a:t>
            </a:r>
            <a:r>
              <a:rPr sz="2400" dirty="0"/>
              <a:t> </a:t>
            </a:r>
            <a:r>
              <a:rPr sz="2400" dirty="0" err="1"/>
              <a:t>अउरी</a:t>
            </a:r>
            <a:r>
              <a:rPr sz="2400" dirty="0"/>
              <a:t> </a:t>
            </a:r>
            <a:r>
              <a:rPr sz="2400" dirty="0" err="1"/>
              <a:t>गोप्य</a:t>
            </a:r>
            <a:r>
              <a:rPr sz="2400" dirty="0"/>
              <a:t> </a:t>
            </a:r>
            <a:r>
              <a:rPr sz="2400" dirty="0" err="1"/>
              <a:t>रुप</a:t>
            </a:r>
            <a:r>
              <a:rPr sz="2400" dirty="0"/>
              <a:t> </a:t>
            </a:r>
            <a:r>
              <a:rPr sz="2400" dirty="0" err="1"/>
              <a:t>मे</a:t>
            </a:r>
            <a:r>
              <a:rPr sz="2400" dirty="0"/>
              <a:t> </a:t>
            </a:r>
            <a:r>
              <a:rPr sz="2400" dirty="0" err="1"/>
              <a:t>प्रयोग</a:t>
            </a:r>
            <a:r>
              <a:rPr sz="2400" dirty="0"/>
              <a:t> </a:t>
            </a:r>
            <a:r>
              <a:rPr sz="2400" dirty="0" err="1"/>
              <a:t>कइल</a:t>
            </a:r>
            <a:r>
              <a:rPr sz="2400" dirty="0"/>
              <a:t> </a:t>
            </a:r>
            <a:r>
              <a:rPr sz="2400" dirty="0" err="1"/>
              <a:t>जाओं</a:t>
            </a:r>
            <a:endParaRPr sz="2400" dirty="0"/>
          </a:p>
          <a:p>
            <a:pPr marL="1131569" lvl="2" indent="-226313" defTabSz="905255">
              <a:lnSpc>
                <a:spcPct val="72000"/>
              </a:lnSpc>
              <a:spcBef>
                <a:spcPts val="400"/>
              </a:spcBef>
              <a:defRPr sz="178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डिजिटल</a:t>
            </a:r>
            <a:r>
              <a:rPr sz="2000" dirty="0"/>
              <a:t> </a:t>
            </a:r>
            <a:r>
              <a:rPr sz="2000" dirty="0" err="1"/>
              <a:t>प्रविधि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सम्भव</a:t>
            </a:r>
            <a:r>
              <a:rPr sz="2000" dirty="0"/>
              <a:t> </a:t>
            </a:r>
            <a:r>
              <a:rPr sz="2000" dirty="0" err="1"/>
              <a:t>होके</a:t>
            </a:r>
            <a:r>
              <a:rPr sz="2000" dirty="0"/>
              <a:t> </a:t>
            </a:r>
            <a:r>
              <a:rPr sz="2000" dirty="0" err="1"/>
              <a:t>जेतना</a:t>
            </a:r>
            <a:r>
              <a:rPr sz="2000" dirty="0"/>
              <a:t> </a:t>
            </a:r>
            <a:r>
              <a:rPr sz="2000" dirty="0" err="1"/>
              <a:t>सुरक्षा</a:t>
            </a:r>
            <a:r>
              <a:rPr sz="2000" dirty="0"/>
              <a:t> </a:t>
            </a:r>
            <a:r>
              <a:rPr sz="2000" dirty="0" err="1"/>
              <a:t>अउरी</a:t>
            </a:r>
            <a:r>
              <a:rPr sz="2000" dirty="0"/>
              <a:t> </a:t>
            </a:r>
            <a:r>
              <a:rPr sz="2000" dirty="0" err="1"/>
              <a:t>गोपनीयता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सुनिश्चिता</a:t>
            </a:r>
            <a:r>
              <a:rPr sz="2000" dirty="0"/>
              <a:t> </a:t>
            </a:r>
            <a:r>
              <a:rPr sz="2000" dirty="0" err="1"/>
              <a:t>कइल</a:t>
            </a:r>
            <a:r>
              <a:rPr sz="2000" dirty="0"/>
              <a:t> </a:t>
            </a:r>
            <a:r>
              <a:rPr sz="2000" dirty="0" err="1"/>
              <a:t>जाओं</a:t>
            </a:r>
            <a:endParaRPr sz="2000" dirty="0"/>
          </a:p>
          <a:p>
            <a:pPr marL="1131569" lvl="2" indent="-226313" defTabSz="905255">
              <a:lnSpc>
                <a:spcPct val="72000"/>
              </a:lnSpc>
              <a:spcBef>
                <a:spcPts val="400"/>
              </a:spcBef>
              <a:defRPr sz="178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ना</a:t>
            </a:r>
            <a:r>
              <a:rPr sz="2000" dirty="0"/>
              <a:t> त </a:t>
            </a:r>
            <a:r>
              <a:rPr sz="2000" dirty="0" err="1"/>
              <a:t>अपन</a:t>
            </a:r>
            <a:r>
              <a:rPr sz="2000" dirty="0"/>
              <a:t> </a:t>
            </a:r>
            <a:r>
              <a:rPr sz="2000" dirty="0" err="1"/>
              <a:t>सब</a:t>
            </a:r>
            <a:r>
              <a:rPr sz="2000" dirty="0"/>
              <a:t> </a:t>
            </a:r>
            <a:r>
              <a:rPr sz="2000" dirty="0" err="1"/>
              <a:t>बात</a:t>
            </a:r>
            <a:r>
              <a:rPr sz="2000" dirty="0"/>
              <a:t> </a:t>
            </a:r>
            <a:r>
              <a:rPr sz="2000" dirty="0" err="1"/>
              <a:t>संसार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थाहा</a:t>
            </a:r>
            <a:r>
              <a:rPr sz="2000" dirty="0"/>
              <a:t> </a:t>
            </a:r>
            <a:r>
              <a:rPr sz="2000" dirty="0" err="1"/>
              <a:t>हो</a:t>
            </a:r>
            <a:r>
              <a:rPr sz="2000" dirty="0"/>
              <a:t> </a:t>
            </a:r>
            <a:r>
              <a:rPr sz="2000" dirty="0" err="1"/>
              <a:t>जाइ</a:t>
            </a:r>
            <a:endParaRPr sz="2000" dirty="0"/>
          </a:p>
        </p:txBody>
      </p:sp>
      <p:pic>
        <p:nvPicPr>
          <p:cNvPr id="138" name="Picture 7" descr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413" y="2521825"/>
            <a:ext cx="3810463" cy="2476801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extBox 8"/>
          <p:cNvSpPr txBox="1"/>
          <p:nvPr/>
        </p:nvSpPr>
        <p:spPr>
          <a:xfrm>
            <a:off x="9189719" y="5139559"/>
            <a:ext cx="148831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3"/>
          <p:cNvSpPr txBox="1">
            <a:spLocks noGrp="1"/>
          </p:cNvSpPr>
          <p:nvPr>
            <p:ph type="ctrTitle"/>
          </p:nvPr>
        </p:nvSpPr>
        <p:spPr>
          <a:xfrm>
            <a:off x="914399" y="805888"/>
            <a:ext cx="6134584" cy="2387601"/>
          </a:xfrm>
          <a:prstGeom prst="rect">
            <a:avLst/>
          </a:prstGeom>
        </p:spPr>
        <p:txBody>
          <a:bodyPr>
            <a:normAutofit/>
          </a:bodyPr>
          <a:lstStyle>
            <a:lvl1pPr defTabSz="749808">
              <a:defRPr sz="4428" b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rPr sz="4800" dirty="0"/>
              <a:t>१. </a:t>
            </a:r>
            <a:r>
              <a:rPr sz="4800" dirty="0" err="1"/>
              <a:t>एक्कर</a:t>
            </a:r>
            <a:r>
              <a:rPr sz="4800" dirty="0"/>
              <a:t> </a:t>
            </a:r>
            <a:r>
              <a:rPr sz="4800" dirty="0" err="1"/>
              <a:t>सुरुवात</a:t>
            </a:r>
            <a:r>
              <a:rPr sz="4800" dirty="0"/>
              <a:t> </a:t>
            </a:r>
            <a:r>
              <a:rPr sz="4800" dirty="0" err="1"/>
              <a:t>डिजिटल</a:t>
            </a:r>
            <a:r>
              <a:rPr sz="4800" dirty="0"/>
              <a:t> </a:t>
            </a:r>
            <a:r>
              <a:rPr sz="4800" dirty="0" err="1"/>
              <a:t>प्रविधि</a:t>
            </a:r>
            <a:r>
              <a:rPr sz="4800" dirty="0"/>
              <a:t> </a:t>
            </a:r>
            <a:r>
              <a:rPr sz="4800" dirty="0" err="1"/>
              <a:t>के</a:t>
            </a:r>
            <a:r>
              <a:rPr sz="4800" dirty="0"/>
              <a:t> </a:t>
            </a:r>
            <a:r>
              <a:rPr sz="4800" dirty="0" err="1"/>
              <a:t>आधारभूत</a:t>
            </a:r>
            <a:r>
              <a:rPr sz="4800" dirty="0"/>
              <a:t> </a:t>
            </a:r>
            <a:r>
              <a:rPr sz="4800" dirty="0" err="1"/>
              <a:t>प्रयोग</a:t>
            </a:r>
            <a:r>
              <a:rPr sz="4800" dirty="0"/>
              <a:t> </a:t>
            </a:r>
            <a:r>
              <a:rPr sz="4800" dirty="0" err="1"/>
              <a:t>से</a:t>
            </a:r>
            <a:r>
              <a:rPr sz="4800" dirty="0"/>
              <a:t> </a:t>
            </a:r>
            <a:r>
              <a:rPr sz="4800" dirty="0" err="1"/>
              <a:t>होकल</a:t>
            </a:r>
            <a:r>
              <a:rPr sz="4800" dirty="0"/>
              <a:t> </a:t>
            </a:r>
            <a:r>
              <a:rPr sz="4800" dirty="0" err="1"/>
              <a:t>जरुरी</a:t>
            </a:r>
            <a:r>
              <a:rPr sz="4800" dirty="0"/>
              <a:t> </a:t>
            </a:r>
            <a:r>
              <a:rPr sz="4800" dirty="0" err="1"/>
              <a:t>बा</a:t>
            </a:r>
            <a:endParaRPr sz="4800" dirty="0"/>
          </a:p>
        </p:txBody>
      </p:sp>
      <p:sp>
        <p:nvSpPr>
          <p:cNvPr id="142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4079875"/>
            <a:ext cx="5025658" cy="1655761"/>
          </a:xfrm>
          <a:prstGeom prst="rect">
            <a:avLst/>
          </a:prstGeom>
        </p:spPr>
        <p:txBody>
          <a:bodyPr/>
          <a:lstStyle>
            <a:lvl1pPr defTabSz="886968">
              <a:lnSpc>
                <a:spcPct val="72000"/>
              </a:lnSpc>
              <a:spcBef>
                <a:spcPts val="900"/>
              </a:spcBef>
              <a:defRPr sz="2619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pPr marL="0" indent="0" algn="ctr">
              <a:buNone/>
            </a:pPr>
            <a:r>
              <a:rPr sz="3200" dirty="0" err="1"/>
              <a:t>प्रयोग</a:t>
            </a:r>
            <a:r>
              <a:rPr sz="3200" dirty="0"/>
              <a:t> </a:t>
            </a:r>
            <a:r>
              <a:rPr sz="3200" dirty="0" err="1"/>
              <a:t>करे</a:t>
            </a:r>
            <a:r>
              <a:rPr sz="3200" dirty="0"/>
              <a:t> </a:t>
            </a:r>
            <a:r>
              <a:rPr sz="3200" dirty="0" err="1"/>
              <a:t>के</a:t>
            </a:r>
            <a:r>
              <a:rPr sz="3200" dirty="0"/>
              <a:t> </a:t>
            </a:r>
            <a:r>
              <a:rPr sz="3200" dirty="0" err="1"/>
              <a:t>तरिका</a:t>
            </a:r>
            <a:r>
              <a:rPr sz="3200" dirty="0"/>
              <a:t> </a:t>
            </a:r>
            <a:r>
              <a:rPr sz="3200" dirty="0" err="1"/>
              <a:t>जानला</a:t>
            </a:r>
            <a:r>
              <a:rPr sz="3200" dirty="0"/>
              <a:t> </a:t>
            </a:r>
            <a:r>
              <a:rPr sz="3200" dirty="0" err="1"/>
              <a:t>के</a:t>
            </a:r>
            <a:r>
              <a:rPr sz="3200" dirty="0"/>
              <a:t> </a:t>
            </a:r>
            <a:r>
              <a:rPr sz="3200" dirty="0" err="1"/>
              <a:t>बाद</a:t>
            </a:r>
            <a:r>
              <a:rPr sz="3200" dirty="0"/>
              <a:t> </a:t>
            </a:r>
            <a:r>
              <a:rPr sz="3200" dirty="0" err="1"/>
              <a:t>हि</a:t>
            </a:r>
            <a:r>
              <a:rPr sz="3200" dirty="0"/>
              <a:t> </a:t>
            </a:r>
            <a:r>
              <a:rPr sz="3200" dirty="0" err="1"/>
              <a:t>डिजिटल</a:t>
            </a:r>
            <a:r>
              <a:rPr sz="3200" dirty="0"/>
              <a:t> </a:t>
            </a:r>
            <a:r>
              <a:rPr sz="3200" dirty="0" err="1"/>
              <a:t>प्रविधि</a:t>
            </a:r>
            <a:r>
              <a:rPr sz="3200" dirty="0"/>
              <a:t> </a:t>
            </a:r>
            <a:r>
              <a:rPr sz="3200" dirty="0" err="1"/>
              <a:t>से</a:t>
            </a:r>
            <a:r>
              <a:rPr sz="3200" dirty="0"/>
              <a:t> </a:t>
            </a:r>
            <a:r>
              <a:rPr sz="3200" dirty="0" err="1"/>
              <a:t>बहुत</a:t>
            </a:r>
            <a:r>
              <a:rPr sz="3200" dirty="0"/>
              <a:t> </a:t>
            </a:r>
            <a:r>
              <a:rPr sz="3200" dirty="0" err="1"/>
              <a:t>काम</a:t>
            </a:r>
            <a:r>
              <a:rPr sz="3200" dirty="0"/>
              <a:t> </a:t>
            </a:r>
            <a:r>
              <a:rPr sz="3200" dirty="0" err="1"/>
              <a:t>कइल</a:t>
            </a:r>
            <a:r>
              <a:rPr sz="3200" dirty="0"/>
              <a:t> </a:t>
            </a:r>
            <a:r>
              <a:rPr sz="3200" dirty="0" err="1"/>
              <a:t>जा</a:t>
            </a:r>
            <a:r>
              <a:rPr sz="3200" dirty="0"/>
              <a:t> </a:t>
            </a:r>
            <a:r>
              <a:rPr sz="3200" dirty="0" err="1"/>
              <a:t>सकता</a:t>
            </a:r>
            <a:r>
              <a:rPr sz="3200" dirty="0"/>
              <a:t> । </a:t>
            </a:r>
            <a:r>
              <a:rPr sz="3200" dirty="0" err="1"/>
              <a:t>डिजिटल</a:t>
            </a:r>
            <a:r>
              <a:rPr sz="3200" dirty="0"/>
              <a:t> </a:t>
            </a:r>
            <a:r>
              <a:rPr sz="3200" dirty="0" err="1"/>
              <a:t>प्रविधि</a:t>
            </a:r>
            <a:r>
              <a:rPr sz="3200" dirty="0"/>
              <a:t> </a:t>
            </a:r>
            <a:r>
              <a:rPr sz="3200" dirty="0" err="1"/>
              <a:t>के</a:t>
            </a:r>
            <a:r>
              <a:rPr sz="3200" dirty="0"/>
              <a:t> </a:t>
            </a:r>
            <a:r>
              <a:rPr sz="3200" dirty="0" err="1"/>
              <a:t>कुशल</a:t>
            </a:r>
            <a:r>
              <a:rPr sz="3200" dirty="0"/>
              <a:t> </a:t>
            </a:r>
            <a:r>
              <a:rPr sz="3200" dirty="0" err="1"/>
              <a:t>प्रयोगकर्ता</a:t>
            </a:r>
            <a:r>
              <a:rPr sz="3200" dirty="0"/>
              <a:t> </a:t>
            </a:r>
            <a:r>
              <a:rPr sz="3200" dirty="0" err="1"/>
              <a:t>कोई</a:t>
            </a:r>
            <a:r>
              <a:rPr sz="3200" dirty="0"/>
              <a:t> </a:t>
            </a:r>
            <a:r>
              <a:rPr sz="3200" dirty="0" err="1"/>
              <a:t>भि</a:t>
            </a:r>
            <a:r>
              <a:rPr sz="3200" dirty="0"/>
              <a:t> </a:t>
            </a:r>
            <a:r>
              <a:rPr sz="3200" dirty="0" err="1"/>
              <a:t>बनसकता</a:t>
            </a:r>
            <a:r>
              <a:rPr sz="3200" dirty="0"/>
              <a:t> !</a:t>
            </a:r>
          </a:p>
        </p:txBody>
      </p:sp>
      <p:sp>
        <p:nvSpPr>
          <p:cNvPr id="143" name="TextBox 1"/>
          <p:cNvSpPr txBox="1"/>
          <p:nvPr/>
        </p:nvSpPr>
        <p:spPr>
          <a:xfrm>
            <a:off x="9090884" y="3054990"/>
            <a:ext cx="148831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  <p:pic>
        <p:nvPicPr>
          <p:cNvPr id="144" name="Picture 6" descr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768" y="128010"/>
            <a:ext cx="38100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3"/>
          <p:cNvSpPr/>
          <p:nvPr/>
        </p:nvSpPr>
        <p:spPr>
          <a:xfrm>
            <a:off x="9533743" y="4317167"/>
            <a:ext cx="2518919" cy="1859797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7928427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rPr sz="4800" dirty="0" err="1"/>
              <a:t>आधारभूत</a:t>
            </a:r>
            <a:r>
              <a:rPr sz="4800" dirty="0"/>
              <a:t> </a:t>
            </a:r>
            <a:r>
              <a:rPr sz="4800" dirty="0" err="1"/>
              <a:t>डिजिटल</a:t>
            </a:r>
            <a:r>
              <a:rPr sz="4800" dirty="0"/>
              <a:t> </a:t>
            </a:r>
            <a:r>
              <a:rPr sz="4800" dirty="0" err="1"/>
              <a:t>साक्षरता</a:t>
            </a:r>
            <a:r>
              <a:rPr sz="4800" dirty="0"/>
              <a:t> (</a:t>
            </a:r>
            <a:r>
              <a:rPr sz="4800" dirty="0" err="1"/>
              <a:t>क</a:t>
            </a:r>
            <a:r>
              <a:rPr sz="4800" dirty="0"/>
              <a:t>)</a:t>
            </a:r>
          </a:p>
        </p:txBody>
      </p:sp>
      <p:sp>
        <p:nvSpPr>
          <p:cNvPr id="148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6324600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12597" indent="-212597" defTabSz="850391">
              <a:lnSpc>
                <a:spcPct val="72000"/>
              </a:lnSpc>
              <a:spcBef>
                <a:spcPts val="900"/>
              </a:spcBef>
              <a:defRPr sz="2139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कनेक्टिभिटि</a:t>
            </a:r>
            <a:endParaRPr dirty="0"/>
          </a:p>
          <a:p>
            <a:pPr marL="637794" lvl="1" indent="-212597" defTabSz="850391">
              <a:lnSpc>
                <a:spcPct val="72000"/>
              </a:lnSpc>
              <a:spcBef>
                <a:spcPts val="400"/>
              </a:spcBef>
              <a:defRPr sz="1860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मोबाइल</a:t>
            </a:r>
            <a:r>
              <a:rPr sz="2400" dirty="0"/>
              <a:t> </a:t>
            </a:r>
            <a:r>
              <a:rPr sz="2400" dirty="0" err="1"/>
              <a:t>कनेक्टिभिटि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पुस्ता</a:t>
            </a:r>
            <a:r>
              <a:rPr sz="2400" dirty="0"/>
              <a:t> (</a:t>
            </a:r>
            <a:r>
              <a:rPr sz="2400" dirty="0" err="1"/>
              <a:t>हाल</a:t>
            </a:r>
            <a:r>
              <a:rPr sz="2400" dirty="0"/>
              <a:t> </a:t>
            </a:r>
            <a:r>
              <a:rPr sz="2400" dirty="0" err="1"/>
              <a:t>प्रयोग</a:t>
            </a:r>
            <a:r>
              <a:rPr sz="2400" dirty="0"/>
              <a:t> </a:t>
            </a:r>
            <a:r>
              <a:rPr sz="2400" dirty="0" err="1"/>
              <a:t>मे</a:t>
            </a:r>
            <a:r>
              <a:rPr sz="2400" dirty="0"/>
              <a:t> </a:t>
            </a:r>
            <a:r>
              <a:rPr sz="2400" dirty="0" err="1"/>
              <a:t>रहल</a:t>
            </a:r>
            <a:r>
              <a:rPr sz="2400" dirty="0"/>
              <a:t> 4G </a:t>
            </a:r>
            <a:r>
              <a:rPr sz="2400" dirty="0" err="1"/>
              <a:t>अउरी</a:t>
            </a:r>
            <a:r>
              <a:rPr sz="2400" dirty="0"/>
              <a:t> 5G)</a:t>
            </a:r>
          </a:p>
          <a:p>
            <a:pPr marL="637794" lvl="1" indent="-212597" defTabSz="850391">
              <a:lnSpc>
                <a:spcPct val="72000"/>
              </a:lnSpc>
              <a:spcBef>
                <a:spcPts val="400"/>
              </a:spcBef>
              <a:defRPr sz="1860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WiFi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दू</a:t>
            </a:r>
            <a:r>
              <a:rPr sz="2400" dirty="0"/>
              <a:t> </a:t>
            </a:r>
            <a:r>
              <a:rPr sz="2400" dirty="0" err="1"/>
              <a:t>विकल्प</a:t>
            </a:r>
            <a:r>
              <a:rPr sz="2400" dirty="0"/>
              <a:t>:</a:t>
            </a:r>
          </a:p>
          <a:p>
            <a:pPr marL="1062989" lvl="2" indent="-212597" defTabSz="850391">
              <a:lnSpc>
                <a:spcPct val="72000"/>
              </a:lnSpc>
              <a:spcBef>
                <a:spcPts val="400"/>
              </a:spcBef>
              <a:defRPr sz="1581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सार्वजनिक</a:t>
            </a:r>
            <a:r>
              <a:rPr sz="2000" dirty="0"/>
              <a:t> </a:t>
            </a:r>
            <a:r>
              <a:rPr sz="2000" dirty="0" err="1"/>
              <a:t>WiFi</a:t>
            </a:r>
            <a:r>
              <a:rPr sz="2000" dirty="0"/>
              <a:t> </a:t>
            </a:r>
            <a:r>
              <a:rPr sz="2000" dirty="0" err="1"/>
              <a:t>नेटवर्क</a:t>
            </a:r>
            <a:endParaRPr sz="2000" dirty="0"/>
          </a:p>
          <a:p>
            <a:pPr marL="1062989" lvl="2" indent="-212597" defTabSz="850391">
              <a:lnSpc>
                <a:spcPct val="72000"/>
              </a:lnSpc>
              <a:spcBef>
                <a:spcPts val="400"/>
              </a:spcBef>
              <a:defRPr sz="1581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निजि</a:t>
            </a:r>
            <a:r>
              <a:rPr sz="2000" dirty="0"/>
              <a:t> </a:t>
            </a:r>
            <a:r>
              <a:rPr sz="2000" dirty="0" err="1"/>
              <a:t>नेटवर्क</a:t>
            </a:r>
            <a:endParaRPr sz="2000" dirty="0"/>
          </a:p>
          <a:p>
            <a:pPr marL="212597" indent="-212597" defTabSz="850391">
              <a:lnSpc>
                <a:spcPct val="72000"/>
              </a:lnSpc>
              <a:spcBef>
                <a:spcPts val="900"/>
              </a:spcBef>
              <a:defRPr sz="2139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ब्राउजर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इन्टरनेट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जानकारी</a:t>
            </a:r>
            <a:r>
              <a:rPr dirty="0"/>
              <a:t> </a:t>
            </a:r>
            <a:r>
              <a:rPr dirty="0" err="1"/>
              <a:t>खोजल</a:t>
            </a:r>
            <a:endParaRPr dirty="0"/>
          </a:p>
          <a:p>
            <a:pPr marL="637794" lvl="1" indent="-212597" defTabSz="850391">
              <a:lnSpc>
                <a:spcPct val="72000"/>
              </a:lnSpc>
              <a:spcBef>
                <a:spcPts val="400"/>
              </a:spcBef>
              <a:defRPr sz="1860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गुगल</a:t>
            </a:r>
            <a:r>
              <a:rPr sz="2400" dirty="0"/>
              <a:t> </a:t>
            </a:r>
            <a:r>
              <a:rPr sz="2400" dirty="0" err="1"/>
              <a:t>क्रोम</a:t>
            </a:r>
            <a:r>
              <a:rPr sz="2400" dirty="0"/>
              <a:t>, </a:t>
            </a:r>
            <a:r>
              <a:rPr sz="2400" dirty="0" err="1"/>
              <a:t>सफारी</a:t>
            </a:r>
            <a:r>
              <a:rPr sz="2400" dirty="0"/>
              <a:t>, </a:t>
            </a:r>
            <a:r>
              <a:rPr sz="2400" dirty="0" err="1"/>
              <a:t>फायरफक्स</a:t>
            </a:r>
            <a:r>
              <a:rPr sz="2400" dirty="0"/>
              <a:t> </a:t>
            </a:r>
            <a:r>
              <a:rPr sz="2400" dirty="0" err="1"/>
              <a:t>जैसन</a:t>
            </a:r>
            <a:r>
              <a:rPr sz="2400" dirty="0"/>
              <a:t> </a:t>
            </a:r>
            <a:r>
              <a:rPr sz="2400" dirty="0" err="1"/>
              <a:t>लोकप्रिय</a:t>
            </a:r>
            <a:r>
              <a:rPr sz="2400" dirty="0"/>
              <a:t> </a:t>
            </a:r>
            <a:r>
              <a:rPr sz="2400" dirty="0" err="1"/>
              <a:t>ब्राउजर</a:t>
            </a:r>
            <a:endParaRPr sz="2400" dirty="0"/>
          </a:p>
          <a:p>
            <a:pPr marL="637794" lvl="1" indent="-212597" defTabSz="850391">
              <a:lnSpc>
                <a:spcPct val="72000"/>
              </a:lnSpc>
              <a:spcBef>
                <a:spcPts val="400"/>
              </a:spcBef>
              <a:defRPr sz="1860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या</a:t>
            </a:r>
            <a:r>
              <a:rPr sz="2400" dirty="0"/>
              <a:t> </a:t>
            </a:r>
            <a:r>
              <a:rPr sz="2400"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DuckDuckGo</a:t>
            </a:r>
            <a:r>
              <a:rPr sz="2400" dirty="0"/>
              <a:t> </a:t>
            </a:r>
            <a:r>
              <a:rPr sz="2400" dirty="0" err="1"/>
              <a:t>जैसन</a:t>
            </a:r>
            <a:r>
              <a:rPr sz="2400" dirty="0"/>
              <a:t> </a:t>
            </a:r>
            <a:r>
              <a:rPr sz="2400" dirty="0" err="1"/>
              <a:t>विशिष्ट</a:t>
            </a:r>
            <a:r>
              <a:rPr sz="2400" dirty="0"/>
              <a:t> </a:t>
            </a:r>
            <a:r>
              <a:rPr sz="2400" dirty="0" err="1"/>
              <a:t>ब्राउजर</a:t>
            </a:r>
            <a:endParaRPr sz="2400" dirty="0"/>
          </a:p>
          <a:p>
            <a:pPr marL="637794" lvl="1" indent="-212597" defTabSz="850391">
              <a:lnSpc>
                <a:spcPct val="72000"/>
              </a:lnSpc>
              <a:spcBef>
                <a:spcPts val="400"/>
              </a:spcBef>
              <a:defRPr sz="1860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माकिर</a:t>
            </a:r>
            <a:r>
              <a:rPr sz="2400" dirty="0"/>
              <a:t> </a:t>
            </a:r>
            <a:r>
              <a:rPr sz="2400" dirty="0" err="1"/>
              <a:t>इन्टरनेट</a:t>
            </a:r>
            <a:r>
              <a:rPr sz="2400" dirty="0"/>
              <a:t> </a:t>
            </a:r>
            <a:r>
              <a:rPr sz="2400" dirty="0" err="1"/>
              <a:t>पर</a:t>
            </a:r>
            <a:r>
              <a:rPr sz="2400" dirty="0"/>
              <a:t> </a:t>
            </a:r>
            <a:r>
              <a:rPr sz="2400" dirty="0" err="1"/>
              <a:t>मिले</a:t>
            </a:r>
            <a:r>
              <a:rPr sz="2400" dirty="0"/>
              <a:t> </a:t>
            </a:r>
            <a:r>
              <a:rPr sz="2400" dirty="0" err="1"/>
              <a:t>वाला</a:t>
            </a:r>
            <a:r>
              <a:rPr sz="2400" dirty="0"/>
              <a:t> </a:t>
            </a:r>
            <a:r>
              <a:rPr sz="2400" dirty="0" err="1"/>
              <a:t>सब</a:t>
            </a:r>
            <a:r>
              <a:rPr sz="2400" dirty="0"/>
              <a:t> </a:t>
            </a:r>
            <a:r>
              <a:rPr sz="2400" dirty="0" err="1"/>
              <a:t>जानकारी</a:t>
            </a:r>
            <a:r>
              <a:rPr sz="2400" dirty="0"/>
              <a:t> </a:t>
            </a:r>
            <a:r>
              <a:rPr sz="2400" dirty="0" err="1"/>
              <a:t>सत्य</a:t>
            </a:r>
            <a:r>
              <a:rPr sz="2400" dirty="0"/>
              <a:t> </a:t>
            </a:r>
            <a:r>
              <a:rPr sz="2400" dirty="0" err="1"/>
              <a:t>ना</a:t>
            </a:r>
            <a:r>
              <a:rPr sz="2400" dirty="0"/>
              <a:t> </a:t>
            </a:r>
            <a:r>
              <a:rPr sz="2400" dirty="0" err="1"/>
              <a:t>होकेला</a:t>
            </a:r>
            <a:endParaRPr sz="2400" dirty="0"/>
          </a:p>
          <a:p>
            <a:pPr marL="212597" indent="-212597" defTabSz="850391">
              <a:lnSpc>
                <a:spcPct val="72000"/>
              </a:lnSpc>
              <a:spcBef>
                <a:spcPts val="900"/>
              </a:spcBef>
              <a:defRPr sz="2139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अन्तरक्रिया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</a:t>
            </a:r>
          </a:p>
          <a:p>
            <a:pPr marL="212597" indent="-212597" defTabSz="850391">
              <a:lnSpc>
                <a:spcPct val="72000"/>
              </a:lnSpc>
              <a:spcBef>
                <a:spcPts val="900"/>
              </a:spcBef>
              <a:defRPr sz="2139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बोली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प्रयोग</a:t>
            </a:r>
            <a:endParaRPr dirty="0"/>
          </a:p>
          <a:p>
            <a:pPr marL="637794" lvl="1" indent="-212597" defTabSz="850391">
              <a:lnSpc>
                <a:spcPct val="72000"/>
              </a:lnSpc>
              <a:spcBef>
                <a:spcPts val="400"/>
              </a:spcBef>
              <a:defRPr sz="1860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नेपाली</a:t>
            </a:r>
            <a:r>
              <a:rPr sz="2400" dirty="0"/>
              <a:t> </a:t>
            </a:r>
            <a:r>
              <a:rPr sz="2400" dirty="0" err="1"/>
              <a:t>मे</a:t>
            </a:r>
            <a:r>
              <a:rPr sz="2400" dirty="0"/>
              <a:t> </a:t>
            </a:r>
            <a:r>
              <a:rPr sz="2400" dirty="0" err="1"/>
              <a:t>टाइप</a:t>
            </a:r>
            <a:endParaRPr sz="2400" dirty="0"/>
          </a:p>
        </p:txBody>
      </p:sp>
      <p:pic>
        <p:nvPicPr>
          <p:cNvPr id="149" name="Picture 4" descr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941" y="4365793"/>
            <a:ext cx="2386522" cy="17625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Picture 6" descr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919" y="1825625"/>
            <a:ext cx="2188565" cy="2217746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TextBox 5"/>
          <p:cNvSpPr txBox="1"/>
          <p:nvPr/>
        </p:nvSpPr>
        <p:spPr>
          <a:xfrm>
            <a:off x="10158318" y="3991540"/>
            <a:ext cx="148831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7928427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आधारभूत डिजिटल साक्षरता (ख)</a:t>
            </a:r>
          </a:p>
        </p:txBody>
      </p:sp>
      <p:sp>
        <p:nvSpPr>
          <p:cNvPr id="154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200" y="1898196"/>
            <a:ext cx="6934199" cy="4959804"/>
          </a:xfrm>
          <a:prstGeom prst="rect">
            <a:avLst/>
          </a:prstGeom>
        </p:spPr>
        <p:txBody>
          <a:bodyPr/>
          <a:lstStyle/>
          <a:p>
            <a:pPr marL="210311" indent="-210311" defTabSz="841247">
              <a:lnSpc>
                <a:spcPct val="81000"/>
              </a:lnSpc>
              <a:spcBef>
                <a:spcPts val="900"/>
              </a:spcBef>
              <a:defRPr sz="2116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डिजिटल</a:t>
            </a:r>
            <a:r>
              <a:rPr sz="2400" dirty="0"/>
              <a:t> </a:t>
            </a:r>
            <a:r>
              <a:rPr sz="2400" dirty="0" err="1"/>
              <a:t>साक्षरता</a:t>
            </a:r>
            <a:r>
              <a:rPr sz="2400" dirty="0"/>
              <a:t> (GSMA </a:t>
            </a:r>
            <a:r>
              <a:rPr sz="2400"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guide</a:t>
            </a:r>
            <a:r>
              <a:rPr sz="2400" dirty="0"/>
              <a:t> </a:t>
            </a:r>
            <a:r>
              <a:rPr sz="2400" dirty="0" err="1"/>
              <a:t>भि</a:t>
            </a:r>
            <a:r>
              <a:rPr sz="2400" dirty="0"/>
              <a:t> </a:t>
            </a:r>
            <a:r>
              <a:rPr sz="2400" dirty="0" err="1"/>
              <a:t>देखि</a:t>
            </a:r>
            <a:r>
              <a:rPr sz="2400" dirty="0"/>
              <a:t>):</a:t>
            </a:r>
          </a:p>
          <a:p>
            <a:pPr marL="630936" lvl="1" indent="-210311" defTabSz="841247">
              <a:lnSpc>
                <a:spcPct val="81000"/>
              </a:lnSpc>
              <a:spcBef>
                <a:spcPts val="400"/>
              </a:spcBef>
              <a:defRPr sz="184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हार्डवेयर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प्रभावकारी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endParaRPr sz="2000" dirty="0"/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मोबाइल</a:t>
            </a:r>
            <a:r>
              <a:rPr dirty="0"/>
              <a:t> </a:t>
            </a:r>
            <a:r>
              <a:rPr dirty="0" err="1"/>
              <a:t>फोन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</a:t>
            </a:r>
            <a:r>
              <a:rPr dirty="0" err="1"/>
              <a:t>जा</a:t>
            </a:r>
            <a:r>
              <a:rPr dirty="0"/>
              <a:t> </a:t>
            </a:r>
            <a:r>
              <a:rPr dirty="0" err="1"/>
              <a:t>सकेवाला</a:t>
            </a:r>
            <a:r>
              <a:rPr dirty="0"/>
              <a:t> </a:t>
            </a:r>
            <a:r>
              <a:rPr dirty="0" err="1"/>
              <a:t>सब</a:t>
            </a:r>
            <a:r>
              <a:rPr dirty="0"/>
              <a:t> </a:t>
            </a:r>
            <a:r>
              <a:rPr dirty="0" err="1"/>
              <a:t>काम</a:t>
            </a:r>
            <a:endParaRPr dirty="0"/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फोन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स्क्रिन</a:t>
            </a:r>
            <a:endParaRPr dirty="0"/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किबोर्ड</a:t>
            </a:r>
            <a:endParaRPr dirty="0"/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फोन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अन्य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– </a:t>
            </a:r>
            <a:r>
              <a:rPr dirty="0" err="1"/>
              <a:t>जैसे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टर्चलाइट</a:t>
            </a:r>
            <a:endParaRPr dirty="0"/>
          </a:p>
          <a:p>
            <a:pPr marL="630936" lvl="1" indent="-210311" defTabSz="841247">
              <a:lnSpc>
                <a:spcPct val="81000"/>
              </a:lnSpc>
              <a:spcBef>
                <a:spcPts val="400"/>
              </a:spcBef>
              <a:defRPr sz="184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सफ्टवेयर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प्रभावकारी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endParaRPr sz="2000" dirty="0"/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विभिन्न</a:t>
            </a:r>
            <a:r>
              <a:rPr dirty="0"/>
              <a:t> </a:t>
            </a:r>
            <a:r>
              <a:rPr dirty="0" err="1"/>
              <a:t>एप्लिकेसन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करे</a:t>
            </a:r>
            <a:r>
              <a:rPr dirty="0"/>
              <a:t> </a:t>
            </a:r>
            <a:r>
              <a:rPr dirty="0" err="1"/>
              <a:t>सिखे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सेटिङ्ग</a:t>
            </a:r>
            <a:r>
              <a:rPr dirty="0"/>
              <a:t> </a:t>
            </a:r>
            <a:r>
              <a:rPr dirty="0" err="1"/>
              <a:t>बुझल</a:t>
            </a:r>
            <a:r>
              <a:rPr dirty="0"/>
              <a:t> </a:t>
            </a:r>
            <a:r>
              <a:rPr dirty="0" err="1"/>
              <a:t>अउरी</a:t>
            </a:r>
            <a:r>
              <a:rPr dirty="0"/>
              <a:t> </a:t>
            </a:r>
            <a:r>
              <a:rPr dirty="0" err="1"/>
              <a:t>आवश्यक्ता</a:t>
            </a:r>
            <a:r>
              <a:rPr dirty="0"/>
              <a:t> </a:t>
            </a:r>
            <a:r>
              <a:rPr dirty="0" err="1"/>
              <a:t>अनुसार</a:t>
            </a:r>
            <a:r>
              <a:rPr dirty="0"/>
              <a:t> </a:t>
            </a:r>
            <a:r>
              <a:rPr dirty="0" err="1"/>
              <a:t>परिवर्तन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 </a:t>
            </a:r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विशेष</a:t>
            </a:r>
            <a:r>
              <a:rPr dirty="0"/>
              <a:t> </a:t>
            </a:r>
            <a:r>
              <a:rPr dirty="0" err="1"/>
              <a:t>कर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सामाजिक</a:t>
            </a:r>
            <a:r>
              <a:rPr dirty="0"/>
              <a:t> </a:t>
            </a:r>
            <a:r>
              <a:rPr dirty="0" err="1"/>
              <a:t>सञ्जाल</a:t>
            </a:r>
            <a:endParaRPr dirty="0"/>
          </a:p>
          <a:p>
            <a:pPr marL="210311" indent="-210311" defTabSz="841247">
              <a:lnSpc>
                <a:spcPct val="81000"/>
              </a:lnSpc>
              <a:spcBef>
                <a:spcPts val="900"/>
              </a:spcBef>
              <a:defRPr sz="2116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सूचना</a:t>
            </a:r>
            <a:r>
              <a:rPr sz="2400" dirty="0"/>
              <a:t> </a:t>
            </a:r>
            <a:r>
              <a:rPr sz="2400" dirty="0" err="1"/>
              <a:t>सम्बन्धी</a:t>
            </a:r>
            <a:r>
              <a:rPr sz="2400" dirty="0"/>
              <a:t> </a:t>
            </a:r>
            <a:r>
              <a:rPr sz="2400" dirty="0" err="1"/>
              <a:t>साक्षरता</a:t>
            </a:r>
            <a:r>
              <a:rPr sz="2400" dirty="0"/>
              <a:t>:</a:t>
            </a:r>
          </a:p>
          <a:p>
            <a:pPr marL="630936" lvl="1" indent="-210311" defTabSz="841247">
              <a:lnSpc>
                <a:spcPct val="81000"/>
              </a:lnSpc>
              <a:spcBef>
                <a:spcPts val="400"/>
              </a:spcBef>
              <a:defRPr sz="184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इन्टरनेट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प्राप्त</a:t>
            </a:r>
            <a:r>
              <a:rPr sz="2000" dirty="0"/>
              <a:t> </a:t>
            </a:r>
            <a:r>
              <a:rPr sz="2000" dirty="0" err="1"/>
              <a:t>हो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वाला</a:t>
            </a:r>
            <a:r>
              <a:rPr sz="2000" dirty="0"/>
              <a:t> </a:t>
            </a:r>
            <a:r>
              <a:rPr sz="2000" dirty="0" err="1"/>
              <a:t>जानकारी</a:t>
            </a:r>
            <a:r>
              <a:rPr sz="2000" dirty="0"/>
              <a:t> </a:t>
            </a:r>
            <a:r>
              <a:rPr sz="2000" dirty="0" err="1"/>
              <a:t>ठिक</a:t>
            </a:r>
            <a:r>
              <a:rPr sz="2000" dirty="0"/>
              <a:t> </a:t>
            </a:r>
            <a:r>
              <a:rPr sz="2000" dirty="0" err="1"/>
              <a:t>ह</a:t>
            </a:r>
            <a:r>
              <a:rPr sz="2000" dirty="0"/>
              <a:t> </a:t>
            </a:r>
            <a:r>
              <a:rPr sz="2000" dirty="0" err="1"/>
              <a:t>कि</a:t>
            </a:r>
            <a:r>
              <a:rPr sz="2000" dirty="0"/>
              <a:t> </a:t>
            </a:r>
            <a:r>
              <a:rPr sz="2000" dirty="0" err="1"/>
              <a:t>ना</a:t>
            </a:r>
            <a:r>
              <a:rPr sz="2000" dirty="0"/>
              <a:t> </a:t>
            </a:r>
            <a:r>
              <a:rPr sz="2000" dirty="0" err="1"/>
              <a:t>जाने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? </a:t>
            </a:r>
          </a:p>
          <a:p>
            <a:pPr marL="630936" lvl="1" indent="-210311" defTabSz="841247">
              <a:lnSpc>
                <a:spcPct val="81000"/>
              </a:lnSpc>
              <a:spcBef>
                <a:spcPts val="400"/>
              </a:spcBef>
              <a:defRPr sz="184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प्राप्त</a:t>
            </a:r>
            <a:r>
              <a:rPr sz="2000" dirty="0"/>
              <a:t> </a:t>
            </a:r>
            <a:r>
              <a:rPr sz="2000" dirty="0" err="1"/>
              <a:t>भइल</a:t>
            </a:r>
            <a:r>
              <a:rPr sz="2000" dirty="0"/>
              <a:t> </a:t>
            </a:r>
            <a:r>
              <a:rPr sz="2000" dirty="0" err="1"/>
              <a:t>जानकारी</a:t>
            </a:r>
            <a:r>
              <a:rPr sz="2000" dirty="0"/>
              <a:t> </a:t>
            </a:r>
            <a:r>
              <a:rPr sz="2000" dirty="0" err="1"/>
              <a:t>विश्वसनीय</a:t>
            </a:r>
            <a:r>
              <a:rPr sz="2000" dirty="0"/>
              <a:t> </a:t>
            </a:r>
            <a:r>
              <a:rPr sz="2000" dirty="0" err="1"/>
              <a:t>आउरी</a:t>
            </a:r>
            <a:r>
              <a:rPr sz="2000" dirty="0"/>
              <a:t> </a:t>
            </a:r>
            <a:r>
              <a:rPr sz="2000" dirty="0" err="1"/>
              <a:t>तथ्यपरक</a:t>
            </a:r>
            <a:r>
              <a:rPr sz="2000" dirty="0"/>
              <a:t> </a:t>
            </a:r>
            <a:r>
              <a:rPr sz="2000" dirty="0" err="1"/>
              <a:t>बा</a:t>
            </a:r>
            <a:r>
              <a:rPr sz="2000" dirty="0"/>
              <a:t>?</a:t>
            </a:r>
          </a:p>
        </p:txBody>
      </p:sp>
      <p:pic>
        <p:nvPicPr>
          <p:cNvPr id="155" name="Picture 5" descr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6300" y="1664493"/>
            <a:ext cx="2514600" cy="4470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3"/>
          <p:cNvSpPr txBox="1">
            <a:spLocks noGrp="1"/>
          </p:cNvSpPr>
          <p:nvPr>
            <p:ph type="ctrTitle"/>
          </p:nvPr>
        </p:nvSpPr>
        <p:spPr>
          <a:xfrm>
            <a:off x="2032000" y="1114425"/>
            <a:ext cx="10363200" cy="2387601"/>
          </a:xfrm>
          <a:prstGeom prst="rect">
            <a:avLst/>
          </a:prstGeom>
        </p:spPr>
        <p:txBody>
          <a:bodyPr/>
          <a:lstStyle/>
          <a:p>
            <a:pPr defTabSz="896111">
              <a:defRPr sz="7056" b="1">
                <a:latin typeface="Kokila"/>
                <a:ea typeface="Kokila"/>
                <a:cs typeface="Kokila"/>
                <a:sym typeface="Kokila"/>
              </a:defRPr>
            </a:pPr>
            <a:r>
              <a:t>छलफल</a:t>
            </a:r>
            <a:br/>
            <a:endParaRPr/>
          </a:p>
        </p:txBody>
      </p:sp>
      <p:pic>
        <p:nvPicPr>
          <p:cNvPr id="159" name="Picture 2" descr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807655" y="683259"/>
            <a:ext cx="3598800" cy="2359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3"/>
          <p:cNvSpPr txBox="1">
            <a:spLocks noGrp="1"/>
          </p:cNvSpPr>
          <p:nvPr>
            <p:ph type="ctrTitle"/>
          </p:nvPr>
        </p:nvSpPr>
        <p:spPr>
          <a:xfrm>
            <a:off x="912628" y="390525"/>
            <a:ext cx="7267986" cy="2387600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Kokila"/>
                <a:ea typeface="Kokila"/>
                <a:cs typeface="Kokila"/>
                <a:sym typeface="Kokila"/>
              </a:defRPr>
            </a:pPr>
            <a:r>
              <a:rPr dirty="0"/>
              <a:t>२. </a:t>
            </a: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प्रविधि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सुरक्षित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</a:p>
        </p:txBody>
      </p:sp>
      <p:sp>
        <p:nvSpPr>
          <p:cNvPr id="162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3915283"/>
            <a:ext cx="5025658" cy="1655762"/>
          </a:xfrm>
          <a:prstGeom prst="rect">
            <a:avLst/>
          </a:prstGeom>
        </p:spPr>
        <p:txBody>
          <a:bodyPr/>
          <a:lstStyle/>
          <a:p>
            <a:pPr marL="0" indent="0" algn="ctr" defTabSz="676655">
              <a:spcBef>
                <a:spcPts val="700"/>
              </a:spcBef>
              <a:buNone/>
              <a:defRPr sz="2960" i="1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/>
              <a:t>“</a:t>
            </a:r>
            <a:r>
              <a:rPr sz="3200" dirty="0" err="1"/>
              <a:t>डिजिटल</a:t>
            </a:r>
            <a:r>
              <a:rPr sz="3200" dirty="0"/>
              <a:t> </a:t>
            </a:r>
            <a:r>
              <a:rPr sz="3200" dirty="0" err="1"/>
              <a:t>प्रविधिके</a:t>
            </a:r>
            <a:r>
              <a:rPr sz="3200" dirty="0"/>
              <a:t> </a:t>
            </a:r>
            <a:r>
              <a:rPr sz="3200" dirty="0" err="1"/>
              <a:t>प्रयोग</a:t>
            </a:r>
            <a:r>
              <a:rPr sz="3200" dirty="0"/>
              <a:t> </a:t>
            </a:r>
            <a:r>
              <a:rPr sz="3200" dirty="0" err="1"/>
              <a:t>से</a:t>
            </a:r>
            <a:r>
              <a:rPr sz="3200" dirty="0"/>
              <a:t> </a:t>
            </a:r>
            <a:r>
              <a:rPr sz="3200" dirty="0" err="1"/>
              <a:t>अपना</a:t>
            </a:r>
            <a:r>
              <a:rPr sz="3200" dirty="0"/>
              <a:t> </a:t>
            </a:r>
            <a:r>
              <a:rPr sz="3200" dirty="0" err="1"/>
              <a:t>अउरी</a:t>
            </a:r>
            <a:r>
              <a:rPr sz="3200" dirty="0"/>
              <a:t> </a:t>
            </a:r>
            <a:r>
              <a:rPr sz="3200" dirty="0" err="1"/>
              <a:t>दोसरा</a:t>
            </a:r>
            <a:r>
              <a:rPr sz="3200" dirty="0"/>
              <a:t> </a:t>
            </a:r>
            <a:r>
              <a:rPr sz="3200" dirty="0" err="1"/>
              <a:t>के</a:t>
            </a:r>
            <a:r>
              <a:rPr sz="3200" dirty="0"/>
              <a:t> </a:t>
            </a:r>
            <a:r>
              <a:rPr sz="3200" dirty="0" err="1"/>
              <a:t>हानि</a:t>
            </a:r>
            <a:r>
              <a:rPr sz="3200" dirty="0"/>
              <a:t> </a:t>
            </a:r>
            <a:r>
              <a:rPr sz="3200" dirty="0" err="1"/>
              <a:t>के</a:t>
            </a:r>
            <a:r>
              <a:rPr sz="3200" dirty="0"/>
              <a:t> </a:t>
            </a:r>
            <a:r>
              <a:rPr sz="3200" dirty="0" err="1"/>
              <a:t>जोखिम</a:t>
            </a:r>
            <a:r>
              <a:rPr sz="3200" dirty="0"/>
              <a:t> </a:t>
            </a:r>
            <a:r>
              <a:rPr sz="3200" dirty="0" err="1"/>
              <a:t>ना</a:t>
            </a:r>
            <a:r>
              <a:rPr sz="3200" dirty="0"/>
              <a:t> </a:t>
            </a:r>
            <a:r>
              <a:rPr sz="3200" dirty="0" err="1"/>
              <a:t>होको</a:t>
            </a:r>
            <a:r>
              <a:rPr sz="3200" dirty="0"/>
              <a:t>”</a:t>
            </a:r>
          </a:p>
        </p:txBody>
      </p:sp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854" y="330200"/>
            <a:ext cx="3594760" cy="2923738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xtBox 5"/>
          <p:cNvSpPr txBox="1"/>
          <p:nvPr/>
        </p:nvSpPr>
        <p:spPr>
          <a:xfrm>
            <a:off x="9558350" y="3223826"/>
            <a:ext cx="1488313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8784770" cy="1474561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722376">
              <a:defRPr sz="3476">
                <a:latin typeface="Kokila"/>
                <a:ea typeface="Kokila"/>
                <a:cs typeface="Kokila"/>
                <a:sym typeface="Kokila"/>
              </a:defRPr>
            </a:pPr>
            <a:r>
              <a:rPr lang="ne-NP" dirty="0"/>
              <a:t>स</a:t>
            </a:r>
            <a:r>
              <a:rPr dirty="0" err="1"/>
              <a:t>ुरक्षित</a:t>
            </a:r>
            <a:r>
              <a:rPr dirty="0"/>
              <a:t> </a:t>
            </a:r>
            <a:r>
              <a:rPr dirty="0" err="1"/>
              <a:t>रहे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खातिर</a:t>
            </a:r>
            <a:r>
              <a:rPr dirty="0"/>
              <a:t> </a:t>
            </a:r>
            <a:r>
              <a:rPr dirty="0" err="1"/>
              <a:t>मुख्य</a:t>
            </a:r>
            <a:r>
              <a:rPr dirty="0"/>
              <a:t> </a:t>
            </a:r>
            <a:r>
              <a:rPr dirty="0" err="1"/>
              <a:t>उपाय</a:t>
            </a:r>
            <a:r>
              <a:rPr dirty="0"/>
              <a:t> </a:t>
            </a:r>
            <a:r>
              <a:rPr dirty="0" err="1"/>
              <a:t>सब</a:t>
            </a:r>
            <a:r>
              <a:rPr dirty="0"/>
              <a:t>: </a:t>
            </a:r>
            <a:r>
              <a:rPr dirty="0" err="1"/>
              <a:t>बुझाइ</a:t>
            </a:r>
            <a:r>
              <a:rPr dirty="0"/>
              <a:t> </a:t>
            </a:r>
            <a:r>
              <a:rPr dirty="0" err="1"/>
              <a:t>अउरी</a:t>
            </a:r>
            <a:r>
              <a:rPr dirty="0"/>
              <a:t> </a:t>
            </a:r>
            <a:r>
              <a:rPr dirty="0" err="1"/>
              <a:t>आचरण</a:t>
            </a:r>
            <a:r>
              <a:rPr dirty="0"/>
              <a:t> </a:t>
            </a:r>
          </a:p>
        </p:txBody>
      </p:sp>
      <p:sp>
        <p:nvSpPr>
          <p:cNvPr id="16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1" y="1835148"/>
            <a:ext cx="7315200" cy="502285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72000"/>
              </a:lnSpc>
              <a:defRPr sz="1900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सम्भावित</a:t>
            </a:r>
            <a:r>
              <a:rPr sz="2400" dirty="0"/>
              <a:t> </a:t>
            </a:r>
            <a:r>
              <a:rPr sz="2400" dirty="0" err="1"/>
              <a:t>हानि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बारे</a:t>
            </a:r>
            <a:r>
              <a:rPr sz="2400" dirty="0"/>
              <a:t> </a:t>
            </a:r>
            <a:r>
              <a:rPr sz="2400" dirty="0" err="1"/>
              <a:t>मे</a:t>
            </a:r>
            <a:r>
              <a:rPr sz="2400" dirty="0"/>
              <a:t> </a:t>
            </a:r>
            <a:r>
              <a:rPr sz="2400" dirty="0" err="1"/>
              <a:t>जानकारी</a:t>
            </a:r>
            <a:r>
              <a:rPr sz="2400" dirty="0"/>
              <a:t> </a:t>
            </a:r>
            <a:r>
              <a:rPr sz="2400" dirty="0" err="1"/>
              <a:t>राखल</a:t>
            </a:r>
            <a:endParaRPr sz="24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कौनो</a:t>
            </a:r>
            <a:r>
              <a:rPr sz="2000" dirty="0"/>
              <a:t> </a:t>
            </a:r>
            <a:r>
              <a:rPr sz="2000" dirty="0" err="1"/>
              <a:t>ह्याक</a:t>
            </a:r>
            <a:r>
              <a:rPr sz="2000" dirty="0"/>
              <a:t> </a:t>
            </a:r>
            <a:r>
              <a:rPr sz="2000" dirty="0" err="1"/>
              <a:t>करता</a:t>
            </a:r>
            <a:r>
              <a:rPr sz="2000" dirty="0"/>
              <a:t> </a:t>
            </a:r>
            <a:r>
              <a:rPr sz="2000" dirty="0" err="1"/>
              <a:t>की</a:t>
            </a:r>
            <a:r>
              <a:rPr sz="2000" dirty="0"/>
              <a:t> 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अनलाइन</a:t>
            </a:r>
            <a:r>
              <a:rPr sz="2000" dirty="0"/>
              <a:t> </a:t>
            </a:r>
            <a:r>
              <a:rPr sz="2000" dirty="0" err="1"/>
              <a:t>दुर्व्यवहार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उत्पीडन</a:t>
            </a:r>
            <a:endParaRPr sz="20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धम्की</a:t>
            </a:r>
            <a:endParaRPr sz="20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पैसा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कागजात</a:t>
            </a:r>
            <a:r>
              <a:rPr sz="2000" dirty="0"/>
              <a:t> </a:t>
            </a:r>
            <a:r>
              <a:rPr sz="2000" dirty="0" err="1"/>
              <a:t>सम्बन्धी</a:t>
            </a:r>
            <a:r>
              <a:rPr sz="2000" dirty="0"/>
              <a:t> </a:t>
            </a:r>
            <a:r>
              <a:rPr sz="2000" dirty="0" err="1"/>
              <a:t>ठगी</a:t>
            </a:r>
            <a:endParaRPr sz="20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डिजिटल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r>
              <a:rPr sz="2000" dirty="0"/>
              <a:t> </a:t>
            </a:r>
            <a:r>
              <a:rPr sz="2000" dirty="0" err="1"/>
              <a:t>करत</a:t>
            </a:r>
            <a:r>
              <a:rPr sz="2000" dirty="0"/>
              <a:t> </a:t>
            </a:r>
            <a:r>
              <a:rPr sz="2000" dirty="0" err="1"/>
              <a:t>समय</a:t>
            </a:r>
            <a:r>
              <a:rPr sz="2000" dirty="0"/>
              <a:t> </a:t>
            </a:r>
            <a:r>
              <a:rPr sz="2000" dirty="0" err="1"/>
              <a:t>कम्पनी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देवल</a:t>
            </a:r>
            <a:r>
              <a:rPr sz="2000" dirty="0"/>
              <a:t> </a:t>
            </a:r>
            <a:r>
              <a:rPr sz="2000" dirty="0" err="1"/>
              <a:t>जाएवाला</a:t>
            </a:r>
            <a:endParaRPr sz="20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कोनौ</a:t>
            </a:r>
            <a:r>
              <a:rPr sz="2000" dirty="0"/>
              <a:t> </a:t>
            </a:r>
            <a:r>
              <a:rPr sz="2000" dirty="0" err="1"/>
              <a:t>बात</a:t>
            </a:r>
            <a:r>
              <a:rPr sz="2000" dirty="0"/>
              <a:t> </a:t>
            </a:r>
            <a:r>
              <a:rPr sz="2000" dirty="0" err="1"/>
              <a:t>विश्वसनीय</a:t>
            </a:r>
            <a:r>
              <a:rPr sz="2000" dirty="0"/>
              <a:t> </a:t>
            </a:r>
            <a:r>
              <a:rPr sz="2000" dirty="0" err="1"/>
              <a:t>नइखे</a:t>
            </a:r>
            <a:r>
              <a:rPr sz="2000" dirty="0"/>
              <a:t> </a:t>
            </a:r>
            <a:r>
              <a:rPr sz="2000" dirty="0" err="1"/>
              <a:t>लागत</a:t>
            </a:r>
            <a:r>
              <a:rPr sz="2000" dirty="0"/>
              <a:t> </a:t>
            </a:r>
            <a:r>
              <a:rPr sz="2000" dirty="0" err="1"/>
              <a:t>त</a:t>
            </a:r>
            <a:r>
              <a:rPr sz="2000" dirty="0"/>
              <a:t> </a:t>
            </a:r>
            <a:r>
              <a:rPr sz="2000" dirty="0" err="1"/>
              <a:t>का</a:t>
            </a:r>
            <a:r>
              <a:rPr sz="2000" dirty="0"/>
              <a:t> </a:t>
            </a:r>
            <a:r>
              <a:rPr sz="2000" dirty="0" err="1"/>
              <a:t>ऊ</a:t>
            </a:r>
            <a:r>
              <a:rPr sz="2000" dirty="0"/>
              <a:t> </a:t>
            </a:r>
            <a:r>
              <a:rPr sz="2000" dirty="0" err="1"/>
              <a:t>बात</a:t>
            </a:r>
            <a:r>
              <a:rPr sz="2000" dirty="0"/>
              <a:t> </a:t>
            </a:r>
            <a:r>
              <a:rPr sz="2000" dirty="0" err="1"/>
              <a:t>साच</a:t>
            </a:r>
            <a:r>
              <a:rPr sz="2000" dirty="0"/>
              <a:t> </a:t>
            </a:r>
            <a:r>
              <a:rPr sz="2000" dirty="0" err="1"/>
              <a:t>ह</a:t>
            </a:r>
            <a:r>
              <a:rPr sz="2000" dirty="0"/>
              <a:t>?</a:t>
            </a:r>
          </a:p>
          <a:p>
            <a:pPr>
              <a:lnSpc>
                <a:spcPct val="72000"/>
              </a:lnSpc>
              <a:defRPr sz="1900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अनलाइन</a:t>
            </a:r>
            <a:r>
              <a:rPr sz="2400" dirty="0"/>
              <a:t> </a:t>
            </a:r>
            <a:r>
              <a:rPr sz="2400" dirty="0" err="1"/>
              <a:t>रहत</a:t>
            </a:r>
            <a:r>
              <a:rPr sz="2400" dirty="0"/>
              <a:t> </a:t>
            </a:r>
            <a:r>
              <a:rPr sz="2400" dirty="0" err="1"/>
              <a:t>बेरिया</a:t>
            </a:r>
            <a:r>
              <a:rPr sz="2400" dirty="0"/>
              <a:t> </a:t>
            </a:r>
            <a:r>
              <a:rPr sz="2400" dirty="0" err="1"/>
              <a:t>सुरक्षित</a:t>
            </a:r>
            <a:r>
              <a:rPr sz="2400" dirty="0"/>
              <a:t> </a:t>
            </a:r>
            <a:r>
              <a:rPr sz="2400" dirty="0" err="1"/>
              <a:t>आचरण</a:t>
            </a:r>
            <a:r>
              <a:rPr sz="2400" dirty="0"/>
              <a:t> </a:t>
            </a:r>
            <a:r>
              <a:rPr sz="2400" dirty="0" err="1"/>
              <a:t>अपनावे</a:t>
            </a:r>
            <a:r>
              <a:rPr sz="2400" dirty="0"/>
              <a:t> </a:t>
            </a:r>
            <a:r>
              <a:rPr sz="2400" dirty="0" err="1"/>
              <a:t>के</a:t>
            </a:r>
            <a:endParaRPr sz="24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अपना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दोसरा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हानी</a:t>
            </a:r>
            <a:r>
              <a:rPr sz="2000" dirty="0"/>
              <a:t> </a:t>
            </a:r>
            <a:r>
              <a:rPr sz="2000" dirty="0" err="1"/>
              <a:t>होके</a:t>
            </a:r>
            <a:r>
              <a:rPr sz="2000" dirty="0"/>
              <a:t> </a:t>
            </a:r>
            <a:r>
              <a:rPr sz="2000" dirty="0" err="1"/>
              <a:t>वाला</a:t>
            </a:r>
            <a:r>
              <a:rPr sz="2000" dirty="0"/>
              <a:t> </a:t>
            </a:r>
            <a:r>
              <a:rPr sz="2000" dirty="0" err="1"/>
              <a:t>कौनो</a:t>
            </a:r>
            <a:r>
              <a:rPr sz="2000" dirty="0"/>
              <a:t> </a:t>
            </a:r>
            <a:r>
              <a:rPr sz="2000" dirty="0" err="1"/>
              <a:t>सामाग्री</a:t>
            </a:r>
            <a:r>
              <a:rPr sz="2000" dirty="0"/>
              <a:t> </a:t>
            </a:r>
            <a:r>
              <a:rPr sz="2000" dirty="0" err="1"/>
              <a:t>कब्बो</a:t>
            </a:r>
            <a:r>
              <a:rPr sz="2000" dirty="0"/>
              <a:t> </a:t>
            </a:r>
            <a:r>
              <a:rPr sz="2000" dirty="0" err="1"/>
              <a:t>शेयर</a:t>
            </a:r>
            <a:r>
              <a:rPr sz="2000" dirty="0"/>
              <a:t> </a:t>
            </a:r>
            <a:r>
              <a:rPr sz="2000" dirty="0" err="1"/>
              <a:t>मत</a:t>
            </a:r>
            <a:r>
              <a:rPr sz="2000" dirty="0"/>
              <a:t> </a:t>
            </a:r>
            <a:r>
              <a:rPr sz="2000" dirty="0" err="1"/>
              <a:t>करीं</a:t>
            </a:r>
            <a:r>
              <a:rPr sz="2000" dirty="0"/>
              <a:t> 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अनावश्यक</a:t>
            </a:r>
            <a:r>
              <a:rPr sz="2000" dirty="0"/>
              <a:t> </a:t>
            </a:r>
            <a:r>
              <a:rPr sz="2000" dirty="0" err="1"/>
              <a:t>रूप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केकरो</a:t>
            </a:r>
            <a:r>
              <a:rPr sz="2000" dirty="0"/>
              <a:t> </a:t>
            </a:r>
            <a:r>
              <a:rPr sz="2000" dirty="0" err="1"/>
              <a:t>ना</a:t>
            </a:r>
            <a:r>
              <a:rPr sz="2000" dirty="0"/>
              <a:t> </a:t>
            </a:r>
            <a:r>
              <a:rPr sz="2000" dirty="0" err="1"/>
              <a:t>उस्कावे</a:t>
            </a:r>
            <a:r>
              <a:rPr sz="2000" dirty="0"/>
              <a:t> </a:t>
            </a:r>
            <a:r>
              <a:rPr sz="2000" dirty="0" err="1"/>
              <a:t>के</a:t>
            </a:r>
            <a:endParaRPr sz="20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आपन</a:t>
            </a:r>
            <a:r>
              <a:rPr sz="2000" dirty="0"/>
              <a:t> </a:t>
            </a:r>
            <a:r>
              <a:rPr sz="2000" dirty="0" err="1"/>
              <a:t>इच्छा</a:t>
            </a:r>
            <a:r>
              <a:rPr sz="2000" dirty="0"/>
              <a:t> </a:t>
            </a:r>
            <a:r>
              <a:rPr sz="2000" dirty="0" err="1"/>
              <a:t>विपरीत</a:t>
            </a:r>
            <a:r>
              <a:rPr sz="2000" dirty="0"/>
              <a:t> </a:t>
            </a:r>
            <a:r>
              <a:rPr sz="2000" dirty="0" err="1"/>
              <a:t>कौनो</a:t>
            </a:r>
            <a:r>
              <a:rPr sz="2000" dirty="0"/>
              <a:t> </a:t>
            </a:r>
            <a:r>
              <a:rPr sz="2000" dirty="0" err="1"/>
              <a:t>एप्लिकेशन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प्लेटफर्म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अनुमति</a:t>
            </a:r>
            <a:r>
              <a:rPr sz="2000" dirty="0"/>
              <a:t> </a:t>
            </a:r>
            <a:r>
              <a:rPr sz="2000" dirty="0" err="1"/>
              <a:t>ना</a:t>
            </a:r>
            <a:r>
              <a:rPr sz="2000" dirty="0"/>
              <a:t> </a:t>
            </a:r>
            <a:r>
              <a:rPr sz="2000" dirty="0" err="1"/>
              <a:t>देवे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प्रत्यक्ष</a:t>
            </a:r>
            <a:r>
              <a:rPr sz="2000" dirty="0"/>
              <a:t> </a:t>
            </a:r>
            <a:r>
              <a:rPr sz="2000" dirty="0" err="1"/>
              <a:t>ना</a:t>
            </a:r>
            <a:r>
              <a:rPr sz="2000" dirty="0"/>
              <a:t> </a:t>
            </a:r>
            <a:r>
              <a:rPr sz="2000" dirty="0" err="1"/>
              <a:t>कहल</a:t>
            </a:r>
            <a:r>
              <a:rPr sz="2000" dirty="0"/>
              <a:t> </a:t>
            </a:r>
            <a:r>
              <a:rPr sz="2000" dirty="0" err="1"/>
              <a:t>जाए</a:t>
            </a:r>
            <a:r>
              <a:rPr sz="2000" dirty="0"/>
              <a:t> </a:t>
            </a:r>
            <a:r>
              <a:rPr sz="2000" dirty="0" err="1"/>
              <a:t>सकेवाला</a:t>
            </a:r>
            <a:r>
              <a:rPr sz="2000" dirty="0"/>
              <a:t> </a:t>
            </a:r>
            <a:r>
              <a:rPr sz="2000" dirty="0" err="1"/>
              <a:t>कौनो</a:t>
            </a:r>
            <a:r>
              <a:rPr sz="2000" dirty="0"/>
              <a:t> </a:t>
            </a:r>
            <a:r>
              <a:rPr sz="2000" dirty="0" err="1"/>
              <a:t>बात</a:t>
            </a:r>
            <a:r>
              <a:rPr sz="2000" dirty="0"/>
              <a:t> </a:t>
            </a:r>
            <a:r>
              <a:rPr sz="2000" dirty="0" err="1"/>
              <a:t>अनलाइन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ना</a:t>
            </a:r>
            <a:r>
              <a:rPr sz="2000" dirty="0"/>
              <a:t> </a:t>
            </a:r>
            <a:r>
              <a:rPr sz="2000" dirty="0" err="1"/>
              <a:t>लिखे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, </a:t>
            </a:r>
            <a:r>
              <a:rPr sz="2000" dirty="0" err="1"/>
              <a:t>ना</a:t>
            </a:r>
            <a:r>
              <a:rPr sz="2000" dirty="0"/>
              <a:t> </a:t>
            </a:r>
            <a:r>
              <a:rPr sz="2000" dirty="0" err="1"/>
              <a:t>बोले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! 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अपना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r>
              <a:rPr sz="2000" dirty="0"/>
              <a:t> </a:t>
            </a:r>
            <a:r>
              <a:rPr sz="2000" dirty="0" err="1"/>
              <a:t>करे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मन</a:t>
            </a:r>
            <a:r>
              <a:rPr sz="2000" dirty="0"/>
              <a:t> </a:t>
            </a:r>
            <a:r>
              <a:rPr sz="2000" dirty="0" err="1"/>
              <a:t>लागल</a:t>
            </a:r>
            <a:r>
              <a:rPr sz="2000" dirty="0"/>
              <a:t> </a:t>
            </a:r>
            <a:r>
              <a:rPr sz="2000" dirty="0" err="1"/>
              <a:t>प्रविधि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एप्लिकेशन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बारे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पर्याप्त</a:t>
            </a:r>
            <a:r>
              <a:rPr sz="2000" dirty="0"/>
              <a:t> </a:t>
            </a:r>
            <a:r>
              <a:rPr sz="2000" dirty="0" err="1"/>
              <a:t>जानकारी</a:t>
            </a:r>
            <a:r>
              <a:rPr sz="2000" dirty="0"/>
              <a:t> </a:t>
            </a:r>
            <a:r>
              <a:rPr sz="2000" dirty="0" err="1"/>
              <a:t>लेवे</a:t>
            </a:r>
            <a:r>
              <a:rPr sz="2000" dirty="0"/>
              <a:t> </a:t>
            </a:r>
            <a:r>
              <a:rPr sz="2000" dirty="0" err="1"/>
              <a:t>के</a:t>
            </a:r>
            <a:endParaRPr sz="20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बालबालिका</a:t>
            </a:r>
            <a:r>
              <a:rPr sz="2000" dirty="0"/>
              <a:t> </a:t>
            </a:r>
            <a:r>
              <a:rPr sz="2000" dirty="0" err="1"/>
              <a:t>जइसन</a:t>
            </a:r>
            <a:r>
              <a:rPr sz="2000" dirty="0"/>
              <a:t> </a:t>
            </a:r>
            <a:r>
              <a:rPr sz="2000" dirty="0" err="1"/>
              <a:t>जोखिम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रहे</a:t>
            </a:r>
            <a:r>
              <a:rPr sz="2000" dirty="0"/>
              <a:t> </a:t>
            </a:r>
            <a:r>
              <a:rPr sz="2000" dirty="0" err="1"/>
              <a:t>वाला</a:t>
            </a:r>
            <a:r>
              <a:rPr sz="2000" dirty="0"/>
              <a:t> </a:t>
            </a:r>
            <a:r>
              <a:rPr sz="2000" dirty="0" err="1"/>
              <a:t>समूह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संरक्षण</a:t>
            </a:r>
            <a:r>
              <a:rPr sz="2000" dirty="0"/>
              <a:t> </a:t>
            </a:r>
            <a:r>
              <a:rPr sz="2000" dirty="0" err="1"/>
              <a:t>करे</a:t>
            </a:r>
            <a:r>
              <a:rPr sz="2000" dirty="0"/>
              <a:t> </a:t>
            </a:r>
            <a:r>
              <a:rPr sz="2000" dirty="0" err="1"/>
              <a:t>खातिर</a:t>
            </a:r>
            <a:r>
              <a:rPr sz="2000" dirty="0"/>
              <a:t> </a:t>
            </a:r>
            <a:r>
              <a:rPr sz="2000" dirty="0" err="1"/>
              <a:t>सचेत</a:t>
            </a:r>
            <a:r>
              <a:rPr sz="2000" dirty="0"/>
              <a:t> </a:t>
            </a:r>
            <a:r>
              <a:rPr sz="2000" dirty="0" err="1"/>
              <a:t>रहे</a:t>
            </a:r>
            <a:r>
              <a:rPr sz="2000" dirty="0"/>
              <a:t> </a:t>
            </a:r>
            <a:r>
              <a:rPr sz="2000" dirty="0" err="1"/>
              <a:t>के</a:t>
            </a:r>
            <a:endParaRPr sz="2000" dirty="0"/>
          </a:p>
        </p:txBody>
      </p:sp>
      <p:pic>
        <p:nvPicPr>
          <p:cNvPr id="168" name="Picture 3" descr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3769" y="2338464"/>
            <a:ext cx="3346551" cy="3186946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extBox 2"/>
          <p:cNvSpPr txBox="1"/>
          <p:nvPr/>
        </p:nvSpPr>
        <p:spPr>
          <a:xfrm>
            <a:off x="9767541" y="5525408"/>
            <a:ext cx="1488313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7928427" cy="1325563"/>
          </a:xfrm>
          <a:prstGeom prst="rect">
            <a:avLst/>
          </a:prstGeom>
        </p:spPr>
        <p:txBody>
          <a:bodyPr/>
          <a:lstStyle/>
          <a:p>
            <a:pPr defTabSz="777240">
              <a:defRPr sz="3740">
                <a:latin typeface="Kokila"/>
                <a:ea typeface="Kokila"/>
                <a:cs typeface="Kokila"/>
                <a:sym typeface="Kokila"/>
              </a:defRPr>
            </a:pPr>
            <a:r>
              <a:t>सुरक्षित रहे वाला मुख्य उपाय सब: प्राविधिक</a:t>
            </a:r>
          </a:p>
        </p:txBody>
      </p:sp>
      <p:sp>
        <p:nvSpPr>
          <p:cNvPr id="172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200" y="1840379"/>
            <a:ext cx="7058891" cy="43513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72000"/>
              </a:lnSpc>
              <a:defRPr sz="1900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कुछ</a:t>
            </a:r>
            <a:r>
              <a:rPr sz="2400" dirty="0"/>
              <a:t> </a:t>
            </a:r>
            <a:r>
              <a:rPr sz="2400" dirty="0" err="1"/>
              <a:t>प्राविधिक</a:t>
            </a:r>
            <a:r>
              <a:rPr sz="2400" dirty="0"/>
              <a:t> </a:t>
            </a:r>
            <a:r>
              <a:rPr sz="2400" dirty="0" err="1"/>
              <a:t>शब्दावली</a:t>
            </a:r>
            <a:r>
              <a:rPr sz="2400" dirty="0"/>
              <a:t> - </a:t>
            </a:r>
            <a:r>
              <a:rPr sz="2400" dirty="0" err="1"/>
              <a:t>यदि</a:t>
            </a:r>
            <a:r>
              <a:rPr sz="2400" dirty="0"/>
              <a:t> </a:t>
            </a:r>
            <a:r>
              <a:rPr sz="2400" dirty="0" err="1"/>
              <a:t>निचा</a:t>
            </a:r>
            <a:r>
              <a:rPr sz="2400" dirty="0"/>
              <a:t> </a:t>
            </a:r>
            <a:r>
              <a:rPr sz="2400" dirty="0" err="1"/>
              <a:t>लिखल</a:t>
            </a:r>
            <a:r>
              <a:rPr sz="2400" dirty="0"/>
              <a:t> </a:t>
            </a:r>
            <a:r>
              <a:rPr sz="2400" dirty="0" err="1"/>
              <a:t>सब</a:t>
            </a:r>
            <a:r>
              <a:rPr sz="2400" dirty="0"/>
              <a:t> </a:t>
            </a:r>
            <a:r>
              <a:rPr sz="2400" dirty="0" err="1"/>
              <a:t>मध्ये</a:t>
            </a:r>
            <a:r>
              <a:rPr sz="2400" dirty="0"/>
              <a:t> </a:t>
            </a:r>
            <a:r>
              <a:rPr sz="2400" dirty="0" err="1"/>
              <a:t>से</a:t>
            </a:r>
            <a:r>
              <a:rPr sz="2400" dirty="0"/>
              <a:t> </a:t>
            </a:r>
            <a:r>
              <a:rPr sz="2400" dirty="0" err="1"/>
              <a:t>कुछो</a:t>
            </a:r>
            <a:r>
              <a:rPr sz="2400" dirty="0"/>
              <a:t> </a:t>
            </a:r>
            <a:r>
              <a:rPr sz="2400" dirty="0" err="1"/>
              <a:t>होइ</a:t>
            </a:r>
            <a:r>
              <a:rPr sz="2400" dirty="0"/>
              <a:t> </a:t>
            </a:r>
            <a:r>
              <a:rPr sz="2400" dirty="0" err="1"/>
              <a:t>त</a:t>
            </a:r>
            <a:r>
              <a:rPr sz="2400" dirty="0"/>
              <a:t> </a:t>
            </a:r>
            <a:r>
              <a:rPr sz="2400" dirty="0" err="1"/>
              <a:t>तुरन्त</a:t>
            </a:r>
            <a:r>
              <a:rPr sz="2400" dirty="0"/>
              <a:t> </a:t>
            </a:r>
            <a:r>
              <a:rPr sz="2400" dirty="0" err="1"/>
              <a:t>रिपोर्ट</a:t>
            </a:r>
            <a:r>
              <a:rPr sz="2400" dirty="0"/>
              <a:t> </a:t>
            </a:r>
            <a:r>
              <a:rPr sz="2400" dirty="0" err="1"/>
              <a:t>करी</a:t>
            </a:r>
            <a:r>
              <a:rPr sz="2400" dirty="0"/>
              <a:t> (</a:t>
            </a:r>
            <a:r>
              <a:rPr sz="2400" dirty="0" err="1"/>
              <a:t>एप्लिकेशन</a:t>
            </a:r>
            <a:r>
              <a:rPr sz="2400" dirty="0"/>
              <a:t> </a:t>
            </a:r>
            <a:r>
              <a:rPr sz="2400" dirty="0" err="1"/>
              <a:t>भित्रे</a:t>
            </a:r>
            <a:r>
              <a:rPr sz="2400" dirty="0"/>
              <a:t> </a:t>
            </a:r>
            <a:r>
              <a:rPr sz="2400" dirty="0" err="1"/>
              <a:t>चाहे</a:t>
            </a:r>
            <a:r>
              <a:rPr sz="2400" dirty="0"/>
              <a:t> </a:t>
            </a:r>
            <a:r>
              <a:rPr sz="2400" dirty="0" err="1"/>
              <a:t>प्रहरी</a:t>
            </a:r>
            <a:r>
              <a:rPr sz="2400" dirty="0"/>
              <a:t> </a:t>
            </a:r>
            <a:r>
              <a:rPr sz="2400" dirty="0" err="1"/>
              <a:t>भा</a:t>
            </a:r>
            <a:r>
              <a:rPr sz="2400" dirty="0"/>
              <a:t> </a:t>
            </a:r>
            <a:r>
              <a:rPr sz="2400" dirty="0" err="1"/>
              <a:t>अन्य</a:t>
            </a:r>
            <a:r>
              <a:rPr sz="2400" dirty="0"/>
              <a:t> </a:t>
            </a:r>
            <a:r>
              <a:rPr sz="2400" dirty="0" err="1"/>
              <a:t>निकाय</a:t>
            </a:r>
            <a:r>
              <a:rPr sz="2400" dirty="0"/>
              <a:t> </a:t>
            </a:r>
            <a:r>
              <a:rPr sz="2400" dirty="0" err="1"/>
              <a:t>मे</a:t>
            </a:r>
            <a:r>
              <a:rPr sz="2400" dirty="0"/>
              <a:t> </a:t>
            </a:r>
            <a:r>
              <a:rPr sz="2400" dirty="0" err="1"/>
              <a:t>जानकारी</a:t>
            </a:r>
            <a:r>
              <a:rPr sz="2400" dirty="0"/>
              <a:t> </a:t>
            </a:r>
            <a:r>
              <a:rPr sz="2400" dirty="0" err="1"/>
              <a:t>देवे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) :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फिसिङ</a:t>
            </a:r>
            <a:r>
              <a:rPr sz="1800" dirty="0"/>
              <a:t> (Phishing) – </a:t>
            </a:r>
            <a:r>
              <a:rPr sz="1800" dirty="0" err="1"/>
              <a:t>झुक्या</a:t>
            </a:r>
            <a:r>
              <a:rPr sz="1800" dirty="0"/>
              <a:t> </a:t>
            </a:r>
            <a:r>
              <a:rPr sz="1800" dirty="0" err="1"/>
              <a:t>के</a:t>
            </a:r>
            <a:r>
              <a:rPr sz="1800" dirty="0"/>
              <a:t> </a:t>
            </a:r>
            <a:r>
              <a:rPr sz="1800" dirty="0" err="1"/>
              <a:t>गल्ती</a:t>
            </a:r>
            <a:r>
              <a:rPr sz="1800" dirty="0"/>
              <a:t> </a:t>
            </a:r>
            <a:r>
              <a:rPr sz="1800" dirty="0" err="1"/>
              <a:t>करावल</a:t>
            </a:r>
            <a:r>
              <a:rPr sz="1800" dirty="0"/>
              <a:t> </a:t>
            </a:r>
            <a:r>
              <a:rPr sz="1800" dirty="0" err="1"/>
              <a:t>गइल</a:t>
            </a:r>
            <a:endParaRPr sz="1800" dirty="0"/>
          </a:p>
          <a:p>
            <a:pPr marL="1143000" lvl="2" indent="-228600">
              <a:lnSpc>
                <a:spcPct val="72000"/>
              </a:lnSpc>
              <a:spcBef>
                <a:spcPts val="500"/>
              </a:spcBef>
              <a:defRPr sz="1400">
                <a:latin typeface="Kokila"/>
                <a:ea typeface="Kokila"/>
                <a:cs typeface="Kokila"/>
                <a:sym typeface="Kokila"/>
              </a:defRPr>
            </a:pPr>
            <a:r>
              <a:rPr sz="1600" dirty="0" err="1"/>
              <a:t>पूर्ण</a:t>
            </a:r>
            <a:r>
              <a:rPr sz="1600" dirty="0"/>
              <a:t> </a:t>
            </a:r>
            <a:r>
              <a:rPr sz="1600" dirty="0" err="1"/>
              <a:t>रुप</a:t>
            </a:r>
            <a:r>
              <a:rPr sz="1600" dirty="0"/>
              <a:t> </a:t>
            </a:r>
            <a:r>
              <a:rPr sz="1600" dirty="0" err="1"/>
              <a:t>मे</a:t>
            </a:r>
            <a:r>
              <a:rPr sz="1600" dirty="0"/>
              <a:t> </a:t>
            </a:r>
            <a:r>
              <a:rPr sz="1600" dirty="0" err="1"/>
              <a:t>विश्वस्त</a:t>
            </a:r>
            <a:r>
              <a:rPr sz="1600" dirty="0"/>
              <a:t> </a:t>
            </a:r>
            <a:r>
              <a:rPr sz="1600" dirty="0" err="1"/>
              <a:t>ना</a:t>
            </a:r>
            <a:r>
              <a:rPr sz="1600" dirty="0"/>
              <a:t> </a:t>
            </a:r>
            <a:r>
              <a:rPr sz="1600" dirty="0" err="1"/>
              <a:t>भइल</a:t>
            </a:r>
            <a:r>
              <a:rPr sz="1600" dirty="0"/>
              <a:t> </a:t>
            </a:r>
            <a:r>
              <a:rPr sz="1600" dirty="0" err="1"/>
              <a:t>चाहे</a:t>
            </a:r>
            <a:r>
              <a:rPr sz="1600" dirty="0"/>
              <a:t> </a:t>
            </a:r>
            <a:r>
              <a:rPr sz="1600" dirty="0" err="1"/>
              <a:t>शंका</a:t>
            </a:r>
            <a:r>
              <a:rPr sz="1600" dirty="0"/>
              <a:t> </a:t>
            </a:r>
            <a:r>
              <a:rPr sz="1600" dirty="0" err="1"/>
              <a:t>लागल</a:t>
            </a:r>
            <a:r>
              <a:rPr sz="1600" dirty="0"/>
              <a:t> </a:t>
            </a:r>
            <a:r>
              <a:rPr sz="1600" dirty="0" err="1"/>
              <a:t>लिंक</a:t>
            </a:r>
            <a:r>
              <a:rPr sz="1600" dirty="0"/>
              <a:t> </a:t>
            </a:r>
            <a:r>
              <a:rPr sz="1600" dirty="0" err="1"/>
              <a:t>मे</a:t>
            </a:r>
            <a:r>
              <a:rPr sz="1600" dirty="0"/>
              <a:t> </a:t>
            </a:r>
            <a:r>
              <a:rPr sz="1600" dirty="0" err="1"/>
              <a:t>कब्बो</a:t>
            </a:r>
            <a:r>
              <a:rPr sz="1600" dirty="0"/>
              <a:t> </a:t>
            </a:r>
            <a:r>
              <a:rPr sz="1600" dirty="0" err="1"/>
              <a:t>क्लीक</a:t>
            </a:r>
            <a:r>
              <a:rPr sz="1600" dirty="0"/>
              <a:t> </a:t>
            </a:r>
            <a:r>
              <a:rPr sz="1600" dirty="0" err="1"/>
              <a:t>ना</a:t>
            </a:r>
            <a:r>
              <a:rPr sz="1600" dirty="0"/>
              <a:t> </a:t>
            </a:r>
            <a:r>
              <a:rPr sz="1600" dirty="0" err="1"/>
              <a:t>करीं</a:t>
            </a:r>
            <a:endParaRPr sz="1600" dirty="0"/>
          </a:p>
          <a:p>
            <a:pPr marL="671513" lvl="1" indent="-227013">
              <a:lnSpc>
                <a:spcPct val="72000"/>
              </a:lnSpc>
              <a:spcBef>
                <a:spcPts val="500"/>
              </a:spcBef>
              <a:defRPr sz="140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प्रमाणीक</a:t>
            </a:r>
            <a:r>
              <a:rPr lang="ne-NP" sz="1800" dirty="0"/>
              <a:t>ह्याकिङ (</a:t>
            </a:r>
            <a:r>
              <a:rPr lang="en-GB" sz="1800" dirty="0"/>
              <a:t>Hacking) –</a:t>
            </a:r>
            <a:r>
              <a:rPr lang="ne-NP" sz="1800" dirty="0"/>
              <a:t>अनाधिकृत रुपम मे डिजिटल प्रणाली बिगारल, तोडफोड कइल गइल</a:t>
            </a:r>
          </a:p>
          <a:p>
            <a:pPr marL="671513" lvl="1" indent="-227013">
              <a:lnSpc>
                <a:spcPct val="72000"/>
              </a:lnSpc>
              <a:spcBef>
                <a:spcPts val="500"/>
              </a:spcBef>
              <a:defRPr sz="1400">
                <a:latin typeface="Kokila"/>
                <a:ea typeface="Kokila"/>
                <a:cs typeface="Kokila"/>
                <a:sym typeface="Kokila"/>
              </a:defRPr>
            </a:pPr>
            <a:r>
              <a:rPr lang="ne-NP" sz="1800" dirty="0"/>
              <a:t>अनलाइन घोटाला (</a:t>
            </a:r>
            <a:r>
              <a:rPr lang="en-GB" sz="1800" dirty="0"/>
              <a:t>Scam) – </a:t>
            </a:r>
            <a:r>
              <a:rPr lang="ne-NP" sz="1800" dirty="0"/>
              <a:t>विभिन्न प्रकार के ठगी, प्रायः पैसा चोरी चाहे व्यक्तिगत विवरण अउरी कागजात चोरी करे खातिर कइल गइल</a:t>
            </a:r>
          </a:p>
          <a:p>
            <a:pPr marL="1143000" lvl="2" indent="-228600">
              <a:lnSpc>
                <a:spcPct val="72000"/>
              </a:lnSpc>
              <a:spcBef>
                <a:spcPts val="500"/>
              </a:spcBef>
              <a:defRPr sz="1400">
                <a:latin typeface="Kokila"/>
                <a:ea typeface="Kokila"/>
                <a:cs typeface="Kokila"/>
                <a:sym typeface="Kokila"/>
              </a:defRPr>
            </a:pPr>
            <a:r>
              <a:rPr lang="en-GB" sz="1600" dirty="0"/>
              <a:t>QR </a:t>
            </a:r>
            <a:r>
              <a:rPr lang="ne-NP" sz="1600" dirty="0"/>
              <a:t>कोड के प्रयोग कर के घोटाला ह कि ना पहिचान कर के सतर्क रहे के</a:t>
            </a:r>
          </a:p>
          <a:p>
            <a:pPr>
              <a:lnSpc>
                <a:spcPct val="72000"/>
              </a:lnSpc>
              <a:defRPr sz="1900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रण</a:t>
            </a:r>
            <a:endParaRPr sz="24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के</a:t>
            </a:r>
            <a:r>
              <a:rPr sz="1800" dirty="0"/>
              <a:t> </a:t>
            </a:r>
            <a:r>
              <a:rPr sz="1800" dirty="0" err="1"/>
              <a:t>प्रयोग</a:t>
            </a:r>
            <a:r>
              <a:rPr sz="1800" dirty="0"/>
              <a:t> </a:t>
            </a:r>
            <a:r>
              <a:rPr sz="1800" dirty="0" err="1"/>
              <a:t>कर</a:t>
            </a:r>
            <a:r>
              <a:rPr sz="1800" dirty="0"/>
              <a:t> </a:t>
            </a:r>
            <a:r>
              <a:rPr sz="1800" dirty="0" err="1"/>
              <a:t>के</a:t>
            </a:r>
            <a:r>
              <a:rPr sz="1800" dirty="0"/>
              <a:t> </a:t>
            </a:r>
            <a:r>
              <a:rPr sz="1800" dirty="0" err="1"/>
              <a:t>घोटाला</a:t>
            </a:r>
            <a:r>
              <a:rPr sz="1800" dirty="0"/>
              <a:t> </a:t>
            </a:r>
            <a:r>
              <a:rPr sz="1800" dirty="0" err="1"/>
              <a:t>ह</a:t>
            </a:r>
            <a:r>
              <a:rPr sz="1800" dirty="0"/>
              <a:t> </a:t>
            </a:r>
            <a:r>
              <a:rPr sz="1800" dirty="0" err="1"/>
              <a:t>कि</a:t>
            </a:r>
            <a:r>
              <a:rPr sz="1800" dirty="0"/>
              <a:t> </a:t>
            </a:r>
            <a:r>
              <a:rPr sz="1800" dirty="0" err="1"/>
              <a:t>ना</a:t>
            </a:r>
            <a:r>
              <a:rPr sz="1800" dirty="0"/>
              <a:t> </a:t>
            </a:r>
            <a:r>
              <a:rPr sz="1800" dirty="0" err="1"/>
              <a:t>पहिचान</a:t>
            </a:r>
            <a:r>
              <a:rPr sz="1800" dirty="0"/>
              <a:t> </a:t>
            </a:r>
            <a:r>
              <a:rPr sz="1800" dirty="0" err="1"/>
              <a:t>कर</a:t>
            </a:r>
            <a:r>
              <a:rPr sz="1800" dirty="0"/>
              <a:t> </a:t>
            </a:r>
            <a:r>
              <a:rPr sz="1800" dirty="0" err="1"/>
              <a:t>के</a:t>
            </a:r>
            <a:r>
              <a:rPr sz="1800" dirty="0"/>
              <a:t> </a:t>
            </a:r>
            <a:r>
              <a:rPr sz="1800" dirty="0" err="1"/>
              <a:t>सतर्क</a:t>
            </a:r>
            <a:r>
              <a:rPr sz="1800" dirty="0"/>
              <a:t> </a:t>
            </a:r>
            <a:r>
              <a:rPr sz="1800" dirty="0" err="1"/>
              <a:t>रहे</a:t>
            </a:r>
            <a:r>
              <a:rPr sz="1800" dirty="0"/>
              <a:t> </a:t>
            </a:r>
            <a:r>
              <a:rPr sz="1800" dirty="0" err="1"/>
              <a:t>के</a:t>
            </a:r>
            <a:endParaRPr sz="18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औँठाछाप</a:t>
            </a:r>
            <a:r>
              <a:rPr sz="1800" dirty="0"/>
              <a:t> </a:t>
            </a:r>
            <a:r>
              <a:rPr sz="1800" dirty="0" err="1"/>
              <a:t>भा</a:t>
            </a:r>
            <a:r>
              <a:rPr sz="1800" dirty="0"/>
              <a:t> </a:t>
            </a:r>
            <a:r>
              <a:rPr sz="1800" dirty="0" err="1"/>
              <a:t>चेहरा</a:t>
            </a:r>
            <a:r>
              <a:rPr sz="1800" dirty="0"/>
              <a:t> </a:t>
            </a:r>
            <a:r>
              <a:rPr sz="1800" dirty="0" err="1"/>
              <a:t>पहिचान</a:t>
            </a:r>
            <a:r>
              <a:rPr sz="1800" dirty="0"/>
              <a:t> </a:t>
            </a:r>
            <a:r>
              <a:rPr sz="1800" dirty="0" err="1"/>
              <a:t>जइसन</a:t>
            </a:r>
            <a:r>
              <a:rPr sz="1800" dirty="0"/>
              <a:t> </a:t>
            </a:r>
            <a:r>
              <a:rPr sz="1800" dirty="0" err="1"/>
              <a:t>बायोमेट्रिक</a:t>
            </a:r>
            <a:r>
              <a:rPr sz="1800" dirty="0"/>
              <a:t> </a:t>
            </a:r>
            <a:r>
              <a:rPr sz="1800" dirty="0" err="1"/>
              <a:t>प्रमाणीकरण</a:t>
            </a:r>
            <a:endParaRPr sz="1800" dirty="0"/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मल्टी-फ्याक्टर</a:t>
            </a:r>
            <a:r>
              <a:rPr sz="1800" dirty="0"/>
              <a:t> (</a:t>
            </a:r>
            <a:r>
              <a:rPr sz="1800" dirty="0" err="1"/>
              <a:t>एक</a:t>
            </a:r>
            <a:r>
              <a:rPr sz="1800" dirty="0"/>
              <a:t> </a:t>
            </a:r>
            <a:r>
              <a:rPr sz="1800" dirty="0" err="1"/>
              <a:t>से</a:t>
            </a:r>
            <a:r>
              <a:rPr sz="1800" dirty="0"/>
              <a:t> </a:t>
            </a:r>
            <a:r>
              <a:rPr sz="1800" dirty="0" err="1"/>
              <a:t>बेसी</a:t>
            </a:r>
            <a:r>
              <a:rPr sz="1800" dirty="0"/>
              <a:t> </a:t>
            </a:r>
            <a:r>
              <a:rPr sz="1800" dirty="0" err="1"/>
              <a:t>प्रमाण</a:t>
            </a:r>
            <a:r>
              <a:rPr sz="1800" dirty="0"/>
              <a:t>)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उपकरण</a:t>
            </a:r>
            <a:r>
              <a:rPr sz="1800" dirty="0"/>
              <a:t> </a:t>
            </a:r>
            <a:r>
              <a:rPr sz="1800" dirty="0" err="1"/>
              <a:t>पहिचान</a:t>
            </a:r>
            <a:r>
              <a:rPr sz="1800" dirty="0"/>
              <a:t> (Endpoint </a:t>
            </a:r>
            <a:r>
              <a:rPr sz="1800" dirty="0" err="1"/>
              <a:t>सुरक्षा</a:t>
            </a:r>
            <a:r>
              <a:rPr sz="1800" dirty="0"/>
              <a:t>: </a:t>
            </a:r>
            <a:r>
              <a:rPr sz="1800" dirty="0" err="1"/>
              <a:t>हानी</a:t>
            </a:r>
            <a:r>
              <a:rPr sz="1800" dirty="0"/>
              <a:t> </a:t>
            </a:r>
            <a:r>
              <a:rPr sz="1800" dirty="0" err="1"/>
              <a:t>करे</a:t>
            </a:r>
            <a:r>
              <a:rPr sz="1800" dirty="0"/>
              <a:t> </a:t>
            </a:r>
            <a:r>
              <a:rPr sz="1800" dirty="0" err="1"/>
              <a:t>वाला</a:t>
            </a:r>
            <a:r>
              <a:rPr sz="1800" dirty="0"/>
              <a:t> </a:t>
            </a:r>
            <a:r>
              <a:rPr sz="1800" dirty="0" err="1"/>
              <a:t>चिज</a:t>
            </a:r>
            <a:r>
              <a:rPr sz="1800" dirty="0"/>
              <a:t> </a:t>
            </a:r>
            <a:r>
              <a:rPr sz="1800" dirty="0" err="1"/>
              <a:t>से</a:t>
            </a:r>
            <a:r>
              <a:rPr sz="1800" dirty="0"/>
              <a:t> </a:t>
            </a:r>
            <a:r>
              <a:rPr sz="1800" dirty="0" err="1"/>
              <a:t>उपकरण</a:t>
            </a:r>
            <a:r>
              <a:rPr sz="1800" dirty="0"/>
              <a:t> </a:t>
            </a:r>
            <a:r>
              <a:rPr sz="1800" dirty="0" err="1"/>
              <a:t>के</a:t>
            </a:r>
            <a:r>
              <a:rPr sz="1800" dirty="0"/>
              <a:t> </a:t>
            </a:r>
            <a:r>
              <a:rPr sz="1800" dirty="0" err="1"/>
              <a:t>सुरक्षित</a:t>
            </a:r>
            <a:r>
              <a:rPr sz="1800" dirty="0"/>
              <a:t> </a:t>
            </a:r>
            <a:r>
              <a:rPr sz="1800" dirty="0" err="1"/>
              <a:t>रखि</a:t>
            </a:r>
            <a:r>
              <a:rPr sz="1800" dirty="0"/>
              <a:t>)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सामाजिक</a:t>
            </a:r>
            <a:r>
              <a:rPr sz="1800" dirty="0"/>
              <a:t> </a:t>
            </a:r>
            <a:r>
              <a:rPr sz="1800" dirty="0" err="1"/>
              <a:t>सञ्जाल</a:t>
            </a:r>
            <a:r>
              <a:rPr sz="1800" dirty="0"/>
              <a:t> </a:t>
            </a:r>
            <a:r>
              <a:rPr sz="1800" dirty="0" err="1"/>
              <a:t>भा</a:t>
            </a:r>
            <a:r>
              <a:rPr sz="1800" dirty="0"/>
              <a:t> </a:t>
            </a:r>
            <a:r>
              <a:rPr sz="1800" dirty="0" err="1"/>
              <a:t>अन्य</a:t>
            </a:r>
            <a:r>
              <a:rPr sz="1800" dirty="0"/>
              <a:t> </a:t>
            </a:r>
            <a:r>
              <a:rPr sz="1800" dirty="0" err="1"/>
              <a:t>अनलाइन</a:t>
            </a:r>
            <a:r>
              <a:rPr sz="1800" dirty="0"/>
              <a:t> </a:t>
            </a:r>
            <a:r>
              <a:rPr sz="1800" dirty="0" err="1"/>
              <a:t>प्लेटफर्म</a:t>
            </a:r>
            <a:r>
              <a:rPr sz="1800" dirty="0"/>
              <a:t> </a:t>
            </a:r>
            <a:r>
              <a:rPr sz="1800" dirty="0" err="1"/>
              <a:t>मे</a:t>
            </a:r>
            <a:r>
              <a:rPr sz="1800" dirty="0"/>
              <a:t> </a:t>
            </a:r>
            <a:r>
              <a:rPr sz="1800" dirty="0" err="1"/>
              <a:t>अन्तरक्रिया</a:t>
            </a:r>
            <a:r>
              <a:rPr sz="1800" dirty="0"/>
              <a:t> </a:t>
            </a:r>
            <a:r>
              <a:rPr sz="1800" dirty="0" err="1"/>
              <a:t>कर</a:t>
            </a:r>
            <a:r>
              <a:rPr sz="1800" dirty="0"/>
              <a:t> </a:t>
            </a:r>
            <a:r>
              <a:rPr sz="1800" dirty="0" err="1"/>
              <a:t>रहल</a:t>
            </a:r>
            <a:r>
              <a:rPr sz="1800" dirty="0"/>
              <a:t> </a:t>
            </a:r>
            <a:r>
              <a:rPr sz="1800" dirty="0" err="1"/>
              <a:t>व्यक्ति</a:t>
            </a:r>
            <a:r>
              <a:rPr sz="1800" dirty="0"/>
              <a:t> </a:t>
            </a:r>
            <a:r>
              <a:rPr sz="1800" dirty="0" err="1"/>
              <a:t>के</a:t>
            </a:r>
            <a:r>
              <a:rPr sz="1800" dirty="0"/>
              <a:t> </a:t>
            </a:r>
            <a:r>
              <a:rPr sz="1800" dirty="0" err="1"/>
              <a:t>खास</a:t>
            </a:r>
            <a:r>
              <a:rPr sz="1800" dirty="0"/>
              <a:t> </a:t>
            </a:r>
            <a:r>
              <a:rPr sz="1800" dirty="0" err="1"/>
              <a:t>पहिचान</a:t>
            </a:r>
            <a:r>
              <a:rPr sz="1800" dirty="0"/>
              <a:t> </a:t>
            </a:r>
            <a:r>
              <a:rPr sz="1800" dirty="0" err="1"/>
              <a:t>सुनिश्चित</a:t>
            </a:r>
            <a:r>
              <a:rPr sz="1800" dirty="0"/>
              <a:t> </a:t>
            </a:r>
            <a:r>
              <a:rPr sz="1800" dirty="0" err="1"/>
              <a:t>करे</a:t>
            </a:r>
            <a:r>
              <a:rPr sz="1800" dirty="0"/>
              <a:t> </a:t>
            </a:r>
            <a:r>
              <a:rPr sz="1800" dirty="0" err="1"/>
              <a:t>के</a:t>
            </a:r>
            <a:endParaRPr sz="1800" dirty="0"/>
          </a:p>
        </p:txBody>
      </p:sp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3850" y="2395727"/>
            <a:ext cx="4198150" cy="2875537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extBox 4"/>
          <p:cNvSpPr txBox="1"/>
          <p:nvPr/>
        </p:nvSpPr>
        <p:spPr>
          <a:xfrm>
            <a:off x="8494776" y="5541264"/>
            <a:ext cx="3397503" cy="393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/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https://www.oceanpointins.com/ri-business-insurance/cyber-liability-insurance/8-common-hacking-techniques/</a:t>
            </a:r>
            <a:r>
              <a:t> 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4079875"/>
            <a:ext cx="5025658" cy="165576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Title 3"/>
          <p:cNvSpPr txBox="1"/>
          <p:nvPr/>
        </p:nvSpPr>
        <p:spPr>
          <a:xfrm>
            <a:off x="2077719" y="1114425"/>
            <a:ext cx="10271762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pPr defTabSz="896111">
              <a:lnSpc>
                <a:spcPct val="90000"/>
              </a:lnSpc>
              <a:defRPr sz="7056" b="1">
                <a:latin typeface="Kokila"/>
                <a:ea typeface="Kokila"/>
                <a:cs typeface="Kokila"/>
                <a:sym typeface="Kokila"/>
              </a:defRPr>
            </a:pPr>
            <a:r>
              <a:t>छलफल</a:t>
            </a:r>
            <a:br/>
            <a:endParaRPr/>
          </a:p>
        </p:txBody>
      </p:sp>
      <p:pic>
        <p:nvPicPr>
          <p:cNvPr id="178" name="Picture 2" descr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807655" y="683259"/>
            <a:ext cx="3598800" cy="2359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3"/>
          <p:cNvSpPr txBox="1">
            <a:spLocks noGrp="1"/>
          </p:cNvSpPr>
          <p:nvPr>
            <p:ph type="ctrTitle"/>
          </p:nvPr>
        </p:nvSpPr>
        <p:spPr>
          <a:xfrm>
            <a:off x="912628" y="390525"/>
            <a:ext cx="7607301" cy="2387600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Kokila"/>
                <a:ea typeface="Kokila"/>
                <a:cs typeface="Kokila"/>
                <a:sym typeface="Kokila"/>
              </a:defRPr>
            </a:pPr>
            <a:r>
              <a:t>३. डिजिटल प्रविधि के विवेकपूर्ण प्रयोग </a:t>
            </a:r>
          </a:p>
        </p:txBody>
      </p:sp>
      <p:sp>
        <p:nvSpPr>
          <p:cNvPr id="182" name="TextBox 2"/>
          <p:cNvSpPr txBox="1"/>
          <p:nvPr/>
        </p:nvSpPr>
        <p:spPr>
          <a:xfrm>
            <a:off x="3091948" y="4079876"/>
            <a:ext cx="6004561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200" i="1">
                <a:latin typeface="Kokila"/>
                <a:ea typeface="Kokila"/>
                <a:cs typeface="Kokila"/>
                <a:sym typeface="Kokila"/>
              </a:defRPr>
            </a:pPr>
            <a:r>
              <a:t>“विवेक आ ज्ञानसहित डिजिटल प्रविधि </a:t>
            </a:r>
            <a:r>
              <a:rPr i="0"/>
              <a:t>के</a:t>
            </a:r>
            <a:r>
              <a:t> प्रयोग”</a:t>
            </a:r>
          </a:p>
        </p:txBody>
      </p:sp>
      <p:pic>
        <p:nvPicPr>
          <p:cNvPr id="183" name="Picture 1" descr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928" y="227487"/>
            <a:ext cx="2976909" cy="2946838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extBox 6"/>
          <p:cNvSpPr txBox="1"/>
          <p:nvPr/>
        </p:nvSpPr>
        <p:spPr>
          <a:xfrm>
            <a:off x="9311735" y="3166441"/>
            <a:ext cx="2139381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7928427" cy="1325563"/>
          </a:xfrm>
          <a:prstGeom prst="rect">
            <a:avLst/>
          </a:prstGeom>
        </p:spPr>
        <p:txBody>
          <a:bodyPr/>
          <a:lstStyle/>
          <a:p>
            <a:pPr defTabSz="722376">
              <a:defRPr sz="3476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प्रविधि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विवेकपूर्ण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खातिर</a:t>
            </a:r>
            <a:r>
              <a:rPr dirty="0"/>
              <a:t> </a:t>
            </a:r>
            <a:r>
              <a:rPr dirty="0" err="1"/>
              <a:t>मुख्य</a:t>
            </a:r>
            <a:r>
              <a:rPr dirty="0"/>
              <a:t> </a:t>
            </a:r>
            <a:r>
              <a:rPr dirty="0" err="1"/>
              <a:t>सबः</a:t>
            </a:r>
            <a:r>
              <a:rPr dirty="0"/>
              <a:t> </a:t>
            </a:r>
            <a:r>
              <a:rPr dirty="0" err="1"/>
              <a:t>कथि</a:t>
            </a:r>
            <a:r>
              <a:rPr dirty="0"/>
              <a:t> </a:t>
            </a:r>
            <a:r>
              <a:rPr dirty="0" err="1"/>
              <a:t>करे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?</a:t>
            </a:r>
          </a:p>
        </p:txBody>
      </p:sp>
      <p:sp>
        <p:nvSpPr>
          <p:cNvPr id="18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70049" y="1594339"/>
            <a:ext cx="7576596" cy="46793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कम्पनी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सरकार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कहल</a:t>
            </a:r>
            <a:r>
              <a:rPr sz="2000" dirty="0"/>
              <a:t> </a:t>
            </a:r>
            <a:r>
              <a:rPr sz="2000" dirty="0" err="1"/>
              <a:t>विपरीत</a:t>
            </a:r>
            <a:r>
              <a:rPr sz="2000" dirty="0"/>
              <a:t> </a:t>
            </a:r>
            <a:r>
              <a:rPr sz="2000" dirty="0" err="1"/>
              <a:t>अपन</a:t>
            </a:r>
            <a:r>
              <a:rPr sz="2000" dirty="0"/>
              <a:t> </a:t>
            </a:r>
            <a:r>
              <a:rPr sz="2000" dirty="0" err="1"/>
              <a:t>इच्छा</a:t>
            </a:r>
            <a:r>
              <a:rPr sz="2000" dirty="0"/>
              <a:t> </a:t>
            </a:r>
            <a:r>
              <a:rPr sz="2000" dirty="0" err="1"/>
              <a:t>अउरी</a:t>
            </a:r>
            <a:r>
              <a:rPr sz="2000" dirty="0"/>
              <a:t> </a:t>
            </a:r>
            <a:r>
              <a:rPr sz="2000" dirty="0" err="1"/>
              <a:t>आवश्यक्ता</a:t>
            </a:r>
            <a:r>
              <a:rPr sz="2000" dirty="0"/>
              <a:t> </a:t>
            </a:r>
            <a:r>
              <a:rPr sz="2000" dirty="0" err="1"/>
              <a:t>अनुसार</a:t>
            </a:r>
            <a:r>
              <a:rPr sz="2000" dirty="0"/>
              <a:t> </a:t>
            </a:r>
            <a:r>
              <a:rPr sz="2000" dirty="0" err="1"/>
              <a:t>डिजिटल</a:t>
            </a:r>
            <a:r>
              <a:rPr sz="2000" dirty="0"/>
              <a:t> </a:t>
            </a:r>
            <a:r>
              <a:rPr sz="2000" dirty="0" err="1"/>
              <a:t>प्रविधि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उत्पादनशिल</a:t>
            </a:r>
            <a:r>
              <a:rPr sz="2000" dirty="0"/>
              <a:t> </a:t>
            </a:r>
            <a:r>
              <a:rPr sz="2000" dirty="0" err="1"/>
              <a:t>बनाके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r>
              <a:rPr sz="2000" dirty="0"/>
              <a:t> </a:t>
            </a:r>
            <a:r>
              <a:rPr sz="2000" dirty="0" err="1"/>
              <a:t>करे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अनलाइन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लिखे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बोले</a:t>
            </a:r>
            <a:r>
              <a:rPr sz="2000" dirty="0"/>
              <a:t> </a:t>
            </a:r>
            <a:r>
              <a:rPr sz="2000" dirty="0" err="1"/>
              <a:t>वाला</a:t>
            </a:r>
            <a:r>
              <a:rPr sz="2000" dirty="0"/>
              <a:t> </a:t>
            </a:r>
            <a:r>
              <a:rPr sz="2000" dirty="0" err="1"/>
              <a:t>विषय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अत्यन्त</a:t>
            </a:r>
            <a:r>
              <a:rPr sz="2000" dirty="0"/>
              <a:t> </a:t>
            </a:r>
            <a:r>
              <a:rPr sz="2000" dirty="0" err="1"/>
              <a:t>सचेत</a:t>
            </a:r>
            <a:r>
              <a:rPr sz="2000" dirty="0"/>
              <a:t> </a:t>
            </a:r>
            <a:r>
              <a:rPr sz="2000" dirty="0" err="1"/>
              <a:t>रहे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प्रयोग</a:t>
            </a:r>
            <a:r>
              <a:rPr sz="2000" dirty="0"/>
              <a:t> </a:t>
            </a:r>
            <a:r>
              <a:rPr sz="2000" dirty="0" err="1"/>
              <a:t>कर</a:t>
            </a:r>
            <a:r>
              <a:rPr sz="2000" dirty="0"/>
              <a:t> </a:t>
            </a:r>
            <a:r>
              <a:rPr sz="2000" dirty="0" err="1"/>
              <a:t>रहल</a:t>
            </a:r>
            <a:r>
              <a:rPr sz="2000" dirty="0"/>
              <a:t> </a:t>
            </a:r>
            <a:r>
              <a:rPr sz="2000" dirty="0" err="1"/>
              <a:t>प्रविधि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एप्लिकेशन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बारे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पर्याप्त</a:t>
            </a:r>
            <a:r>
              <a:rPr sz="2000" dirty="0"/>
              <a:t> </a:t>
            </a:r>
            <a:r>
              <a:rPr sz="2000" dirty="0" err="1"/>
              <a:t>जानकारी</a:t>
            </a:r>
            <a:r>
              <a:rPr sz="2000" dirty="0"/>
              <a:t> </a:t>
            </a:r>
            <a:r>
              <a:rPr sz="2000" dirty="0" err="1"/>
              <a:t>राखे</a:t>
            </a:r>
            <a:r>
              <a:rPr sz="2000" dirty="0"/>
              <a:t> </a:t>
            </a:r>
            <a:r>
              <a:rPr sz="2000" dirty="0" err="1"/>
              <a:t>के</a:t>
            </a:r>
            <a:endParaRPr sz="2000" dirty="0"/>
          </a:p>
          <a:p>
            <a:pPr marL="589788" lvl="1" indent="-196596" defTabSz="786384">
              <a:lnSpc>
                <a:spcPct val="72000"/>
              </a:lnSpc>
              <a:spcBef>
                <a:spcPts val="400"/>
              </a:spcBef>
              <a:defRPr sz="129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अउरी</a:t>
            </a:r>
            <a:r>
              <a:rPr sz="1800" dirty="0"/>
              <a:t> </a:t>
            </a:r>
            <a:r>
              <a:rPr sz="1800" dirty="0" err="1"/>
              <a:t>सर्त</a:t>
            </a:r>
            <a:r>
              <a:rPr sz="1800" dirty="0"/>
              <a:t> </a:t>
            </a:r>
            <a:r>
              <a:rPr sz="1800" dirty="0" err="1"/>
              <a:t>सब</a:t>
            </a:r>
            <a:r>
              <a:rPr sz="1800" dirty="0"/>
              <a:t> </a:t>
            </a:r>
            <a:r>
              <a:rPr sz="1800" dirty="0" err="1"/>
              <a:t>पढी</a:t>
            </a:r>
            <a:endParaRPr sz="1800" dirty="0"/>
          </a:p>
          <a:p>
            <a:pPr marL="589788" lvl="1" indent="-196596" defTabSz="786384">
              <a:lnSpc>
                <a:spcPct val="72000"/>
              </a:lnSpc>
              <a:spcBef>
                <a:spcPts val="400"/>
              </a:spcBef>
              <a:defRPr sz="129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सेटिङ</a:t>
            </a:r>
            <a:r>
              <a:rPr sz="1800" dirty="0"/>
              <a:t> </a:t>
            </a:r>
            <a:r>
              <a:rPr sz="1800" dirty="0" err="1"/>
              <a:t>सब</a:t>
            </a:r>
            <a:r>
              <a:rPr sz="1800" dirty="0"/>
              <a:t> </a:t>
            </a:r>
            <a:r>
              <a:rPr sz="1800" dirty="0" err="1"/>
              <a:t>मिलाइ</a:t>
            </a:r>
            <a:r>
              <a:rPr sz="1800" dirty="0"/>
              <a:t> </a:t>
            </a:r>
          </a:p>
          <a:p>
            <a:pPr marL="589788" lvl="1" indent="-196596" defTabSz="786384">
              <a:lnSpc>
                <a:spcPct val="72000"/>
              </a:lnSpc>
              <a:spcBef>
                <a:spcPts val="400"/>
              </a:spcBef>
              <a:defRPr sz="129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बहुत</a:t>
            </a:r>
            <a:r>
              <a:rPr sz="1800" dirty="0"/>
              <a:t> </a:t>
            </a:r>
            <a:r>
              <a:rPr sz="1800" dirty="0" err="1"/>
              <a:t>सकारात्मक</a:t>
            </a:r>
            <a:r>
              <a:rPr sz="1800" dirty="0"/>
              <a:t> </a:t>
            </a:r>
            <a:r>
              <a:rPr sz="1800" dirty="0" err="1"/>
              <a:t>बात</a:t>
            </a:r>
            <a:endParaRPr sz="1800" dirty="0"/>
          </a:p>
          <a:p>
            <a:pPr marL="589788" lvl="1" indent="-196596" defTabSz="786384">
              <a:lnSpc>
                <a:spcPct val="72000"/>
              </a:lnSpc>
              <a:spcBef>
                <a:spcPts val="400"/>
              </a:spcBef>
              <a:defRPr sz="129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शिक्षा</a:t>
            </a:r>
            <a:endParaRPr sz="1800" dirty="0"/>
          </a:p>
          <a:p>
            <a:pPr marL="589788" lvl="1" indent="-196596" defTabSz="786384">
              <a:lnSpc>
                <a:spcPct val="72000"/>
              </a:lnSpc>
              <a:spcBef>
                <a:spcPts val="400"/>
              </a:spcBef>
              <a:defRPr sz="129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सञ्जाल</a:t>
            </a:r>
            <a:r>
              <a:rPr sz="1800" dirty="0"/>
              <a:t>, </a:t>
            </a:r>
            <a:r>
              <a:rPr sz="1800" dirty="0" err="1"/>
              <a:t>नेटवर्किङः</a:t>
            </a:r>
            <a:r>
              <a:rPr sz="1800" dirty="0"/>
              <a:t> </a:t>
            </a:r>
            <a:r>
              <a:rPr sz="1800" dirty="0" err="1"/>
              <a:t>परिवार</a:t>
            </a:r>
            <a:r>
              <a:rPr sz="1800" dirty="0"/>
              <a:t> </a:t>
            </a:r>
            <a:r>
              <a:rPr sz="1800" dirty="0" err="1"/>
              <a:t>भा</a:t>
            </a:r>
            <a:r>
              <a:rPr sz="1800" dirty="0"/>
              <a:t> </a:t>
            </a:r>
            <a:r>
              <a:rPr sz="1800" dirty="0" err="1"/>
              <a:t>साथी</a:t>
            </a:r>
            <a:r>
              <a:rPr sz="1800" dirty="0"/>
              <a:t> </a:t>
            </a:r>
            <a:r>
              <a:rPr sz="1800" dirty="0" err="1"/>
              <a:t>सब</a:t>
            </a:r>
            <a:endParaRPr sz="1800" dirty="0"/>
          </a:p>
          <a:p>
            <a:pPr marL="589788" lvl="1" indent="-196596" defTabSz="786384">
              <a:lnSpc>
                <a:spcPct val="72000"/>
              </a:lnSpc>
              <a:spcBef>
                <a:spcPts val="400"/>
              </a:spcBef>
              <a:defRPr sz="129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रोजगार</a:t>
            </a:r>
            <a:r>
              <a:rPr sz="1800" dirty="0"/>
              <a:t> </a:t>
            </a:r>
            <a:r>
              <a:rPr sz="1800" dirty="0" err="1"/>
              <a:t>के</a:t>
            </a:r>
            <a:r>
              <a:rPr sz="1800" dirty="0"/>
              <a:t> </a:t>
            </a:r>
            <a:r>
              <a:rPr sz="1800" dirty="0" err="1"/>
              <a:t>खोजी</a:t>
            </a:r>
            <a:endParaRPr sz="1800" dirty="0"/>
          </a:p>
          <a:p>
            <a:pPr marL="589788" lvl="1" indent="-196596" defTabSz="786384">
              <a:lnSpc>
                <a:spcPct val="72000"/>
              </a:lnSpc>
              <a:spcBef>
                <a:spcPts val="400"/>
              </a:spcBef>
              <a:defRPr sz="129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अप्पन</a:t>
            </a:r>
            <a:r>
              <a:rPr sz="1800" dirty="0"/>
              <a:t> </a:t>
            </a:r>
            <a:r>
              <a:rPr sz="1800" dirty="0" err="1"/>
              <a:t>रहल</a:t>
            </a:r>
            <a:r>
              <a:rPr sz="1800" dirty="0"/>
              <a:t> </a:t>
            </a:r>
            <a:r>
              <a:rPr sz="1800" dirty="0" err="1"/>
              <a:t>स्थान</a:t>
            </a:r>
            <a:r>
              <a:rPr sz="1800" dirty="0"/>
              <a:t> </a:t>
            </a:r>
            <a:r>
              <a:rPr sz="1800" dirty="0" err="1"/>
              <a:t>के</a:t>
            </a:r>
            <a:r>
              <a:rPr sz="1800" dirty="0"/>
              <a:t> </a:t>
            </a:r>
            <a:r>
              <a:rPr sz="1800" dirty="0" err="1"/>
              <a:t>बारे</a:t>
            </a:r>
            <a:r>
              <a:rPr sz="1800" dirty="0"/>
              <a:t> </a:t>
            </a:r>
            <a:r>
              <a:rPr sz="1800" dirty="0" err="1"/>
              <a:t>मे</a:t>
            </a:r>
            <a:r>
              <a:rPr sz="1800" dirty="0"/>
              <a:t> </a:t>
            </a:r>
            <a:r>
              <a:rPr sz="1800" dirty="0" err="1"/>
              <a:t>परिवार</a:t>
            </a:r>
            <a:r>
              <a:rPr sz="1800" dirty="0"/>
              <a:t> </a:t>
            </a:r>
            <a:r>
              <a:rPr sz="1800" dirty="0" err="1"/>
              <a:t>के</a:t>
            </a:r>
            <a:r>
              <a:rPr sz="1800" dirty="0"/>
              <a:t> </a:t>
            </a:r>
            <a:r>
              <a:rPr sz="1800" dirty="0" err="1"/>
              <a:t>सूचना</a:t>
            </a:r>
            <a:r>
              <a:rPr sz="1800" dirty="0"/>
              <a:t> </a:t>
            </a:r>
            <a:r>
              <a:rPr sz="1800" dirty="0" err="1"/>
              <a:t>तथा</a:t>
            </a:r>
            <a:r>
              <a:rPr sz="1800" dirty="0"/>
              <a:t> </a:t>
            </a:r>
            <a:r>
              <a:rPr sz="1800" dirty="0" err="1"/>
              <a:t>जानकारी</a:t>
            </a:r>
            <a:endParaRPr sz="1800" dirty="0"/>
          </a:p>
          <a:p>
            <a:pPr marL="589788" lvl="1" indent="-196596" defTabSz="786384">
              <a:lnSpc>
                <a:spcPct val="72000"/>
              </a:lnSpc>
              <a:spcBef>
                <a:spcPts val="400"/>
              </a:spcBef>
              <a:defRPr sz="1290">
                <a:latin typeface="Kokila"/>
                <a:ea typeface="Kokila"/>
                <a:cs typeface="Kokila"/>
                <a:sym typeface="Kokila"/>
              </a:defRPr>
            </a:pPr>
            <a:r>
              <a:rPr sz="1800" dirty="0" err="1"/>
              <a:t>भाषा</a:t>
            </a:r>
            <a:r>
              <a:rPr sz="1800" dirty="0"/>
              <a:t> </a:t>
            </a:r>
            <a:r>
              <a:rPr sz="1800" dirty="0" err="1"/>
              <a:t>अनुवाद</a:t>
            </a:r>
            <a:r>
              <a:rPr sz="1800" dirty="0"/>
              <a:t> </a:t>
            </a:r>
            <a:r>
              <a:rPr sz="1800" dirty="0" err="1"/>
              <a:t>करे</a:t>
            </a:r>
            <a:r>
              <a:rPr sz="1800" dirty="0"/>
              <a:t> </a:t>
            </a:r>
            <a:r>
              <a:rPr sz="1800" dirty="0" err="1"/>
              <a:t>वाला</a:t>
            </a:r>
            <a:r>
              <a:rPr sz="1800" dirty="0"/>
              <a:t> </a:t>
            </a:r>
            <a:r>
              <a:rPr sz="1800" dirty="0" err="1"/>
              <a:t>एप्लिकेसन</a:t>
            </a:r>
            <a:endParaRPr sz="1800" dirty="0"/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याद</a:t>
            </a:r>
            <a:r>
              <a:rPr sz="2000" dirty="0"/>
              <a:t> </a:t>
            </a:r>
            <a:r>
              <a:rPr sz="2000" dirty="0" err="1"/>
              <a:t>करेवाला</a:t>
            </a:r>
            <a:r>
              <a:rPr sz="2000" dirty="0"/>
              <a:t> </a:t>
            </a:r>
            <a:r>
              <a:rPr sz="2000" dirty="0" err="1"/>
              <a:t>बातः</a:t>
            </a:r>
            <a:r>
              <a:rPr sz="2000" dirty="0"/>
              <a:t> </a:t>
            </a:r>
            <a:r>
              <a:rPr sz="2000" dirty="0" err="1"/>
              <a:t>अनलाइन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एक</a:t>
            </a:r>
            <a:r>
              <a:rPr sz="2000" dirty="0"/>
              <a:t> </a:t>
            </a:r>
            <a:r>
              <a:rPr sz="2000" dirty="0" err="1"/>
              <a:t>बेर</a:t>
            </a:r>
            <a:r>
              <a:rPr sz="2000" dirty="0"/>
              <a:t> </a:t>
            </a:r>
            <a:r>
              <a:rPr sz="2000" dirty="0" err="1"/>
              <a:t>पोष्ट</a:t>
            </a:r>
            <a:r>
              <a:rPr sz="2000" dirty="0"/>
              <a:t> </a:t>
            </a:r>
            <a:r>
              <a:rPr sz="2000" dirty="0" err="1"/>
              <a:t>कइल</a:t>
            </a:r>
            <a:r>
              <a:rPr sz="2000" dirty="0"/>
              <a:t> </a:t>
            </a:r>
            <a:r>
              <a:rPr sz="2000" dirty="0" err="1"/>
              <a:t>चिज</a:t>
            </a:r>
            <a:r>
              <a:rPr sz="2000" dirty="0"/>
              <a:t> </a:t>
            </a:r>
            <a:r>
              <a:rPr sz="2000" dirty="0" err="1"/>
              <a:t>कभि</a:t>
            </a:r>
            <a:r>
              <a:rPr sz="2000" dirty="0"/>
              <a:t> </a:t>
            </a:r>
            <a:r>
              <a:rPr sz="2000" dirty="0" err="1"/>
              <a:t>भि</a:t>
            </a:r>
            <a:r>
              <a:rPr sz="2000" dirty="0"/>
              <a:t> </a:t>
            </a:r>
            <a:r>
              <a:rPr sz="2000" dirty="0" err="1"/>
              <a:t>ना</a:t>
            </a:r>
            <a:r>
              <a:rPr sz="2000" dirty="0"/>
              <a:t> </a:t>
            </a:r>
            <a:r>
              <a:rPr sz="2000" dirty="0" err="1"/>
              <a:t>भुलाला</a:t>
            </a:r>
            <a:r>
              <a:rPr sz="2000" dirty="0"/>
              <a:t> । </a:t>
            </a:r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सामाजिक</a:t>
            </a:r>
            <a:r>
              <a:rPr sz="2000" dirty="0"/>
              <a:t> </a:t>
            </a:r>
            <a:r>
              <a:rPr sz="2000" dirty="0" err="1"/>
              <a:t>सञ्जाल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r>
              <a:rPr sz="2000" dirty="0"/>
              <a:t> </a:t>
            </a:r>
            <a:r>
              <a:rPr sz="2000" dirty="0" err="1"/>
              <a:t>करत</a:t>
            </a:r>
            <a:r>
              <a:rPr sz="2000" dirty="0"/>
              <a:t> </a:t>
            </a:r>
            <a:r>
              <a:rPr sz="2000" dirty="0" err="1"/>
              <a:t>समय</a:t>
            </a:r>
            <a:r>
              <a:rPr sz="2000" dirty="0"/>
              <a:t> </a:t>
            </a:r>
            <a:r>
              <a:rPr sz="2000" dirty="0" err="1"/>
              <a:t>संवेदनशिल</a:t>
            </a:r>
            <a:r>
              <a:rPr sz="2000" dirty="0"/>
              <a:t> </a:t>
            </a:r>
            <a:r>
              <a:rPr sz="2000" dirty="0" err="1"/>
              <a:t>अउरी</a:t>
            </a:r>
            <a:r>
              <a:rPr sz="2000" dirty="0"/>
              <a:t> </a:t>
            </a:r>
            <a:r>
              <a:rPr sz="2000" dirty="0" err="1"/>
              <a:t>विनम्र</a:t>
            </a:r>
            <a:r>
              <a:rPr sz="2000" dirty="0"/>
              <a:t> </a:t>
            </a:r>
            <a:r>
              <a:rPr sz="2000" dirty="0" err="1"/>
              <a:t>होकी</a:t>
            </a:r>
            <a:endParaRPr sz="2000" dirty="0"/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कभिकाल</a:t>
            </a:r>
            <a:r>
              <a:rPr sz="2000" dirty="0"/>
              <a:t> </a:t>
            </a:r>
            <a:r>
              <a:rPr sz="2000" dirty="0" err="1"/>
              <a:t>विश्राम</a:t>
            </a:r>
            <a:r>
              <a:rPr sz="2000" dirty="0"/>
              <a:t> </a:t>
            </a:r>
            <a:r>
              <a:rPr sz="2000" dirty="0" err="1"/>
              <a:t>ले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डिजिटल</a:t>
            </a:r>
            <a:r>
              <a:rPr sz="2000" dirty="0"/>
              <a:t> </a:t>
            </a:r>
            <a:r>
              <a:rPr sz="2000" dirty="0" err="1"/>
              <a:t>प्रविधि</a:t>
            </a:r>
            <a:r>
              <a:rPr sz="2000" dirty="0"/>
              <a:t> </a:t>
            </a:r>
            <a:r>
              <a:rPr sz="2000" dirty="0" err="1"/>
              <a:t>से</a:t>
            </a:r>
            <a:r>
              <a:rPr sz="2000" dirty="0"/>
              <a:t> </a:t>
            </a:r>
            <a:r>
              <a:rPr sz="2000" dirty="0" err="1"/>
              <a:t>दूर</a:t>
            </a:r>
            <a:r>
              <a:rPr sz="2000" dirty="0"/>
              <a:t> </a:t>
            </a:r>
            <a:r>
              <a:rPr sz="2000" dirty="0" err="1"/>
              <a:t>रही</a:t>
            </a:r>
            <a:endParaRPr sz="2000" dirty="0"/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एक</a:t>
            </a:r>
            <a:r>
              <a:rPr sz="2000" dirty="0"/>
              <a:t> </a:t>
            </a:r>
            <a:r>
              <a:rPr sz="2000" dirty="0" err="1"/>
              <a:t>से</a:t>
            </a:r>
            <a:r>
              <a:rPr sz="2000" dirty="0"/>
              <a:t> </a:t>
            </a:r>
            <a:r>
              <a:rPr sz="2000" dirty="0" err="1"/>
              <a:t>बेसी</a:t>
            </a:r>
            <a:r>
              <a:rPr sz="2000" dirty="0"/>
              <a:t> </a:t>
            </a:r>
            <a:r>
              <a:rPr sz="2000" dirty="0" err="1"/>
              <a:t>इमेल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प्रयोगकर्ता</a:t>
            </a:r>
            <a:r>
              <a:rPr sz="2000" dirty="0"/>
              <a:t> </a:t>
            </a:r>
            <a:r>
              <a:rPr sz="2000" dirty="0" err="1"/>
              <a:t>बनावेके</a:t>
            </a:r>
            <a:r>
              <a:rPr sz="2000" dirty="0"/>
              <a:t> </a:t>
            </a:r>
            <a:r>
              <a:rPr sz="2000" dirty="0" err="1"/>
              <a:t>बारे</a:t>
            </a:r>
            <a:r>
              <a:rPr sz="2000" dirty="0"/>
              <a:t> </a:t>
            </a:r>
            <a:r>
              <a:rPr sz="2000" dirty="0" err="1"/>
              <a:t>सोचे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अउरी</a:t>
            </a:r>
            <a:r>
              <a:rPr sz="2000" dirty="0"/>
              <a:t>, </a:t>
            </a:r>
            <a:r>
              <a:rPr sz="2000" dirty="0" err="1"/>
              <a:t>आपत्तकालिन</a:t>
            </a:r>
            <a:r>
              <a:rPr sz="2000" dirty="0"/>
              <a:t> </a:t>
            </a:r>
            <a:r>
              <a:rPr sz="2000" dirty="0" err="1"/>
              <a:t>प्रयोग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खातिर</a:t>
            </a:r>
            <a:r>
              <a:rPr sz="2000" dirty="0"/>
              <a:t> </a:t>
            </a:r>
            <a:r>
              <a:rPr sz="2000" dirty="0" err="1"/>
              <a:t>फोन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स्वच्छ</a:t>
            </a:r>
            <a:r>
              <a:rPr sz="2000" dirty="0"/>
              <a:t> </a:t>
            </a:r>
            <a:r>
              <a:rPr sz="2000" dirty="0" err="1"/>
              <a:t>राखि</a:t>
            </a:r>
            <a:endParaRPr sz="2000" dirty="0"/>
          </a:p>
        </p:txBody>
      </p:sp>
      <p:pic>
        <p:nvPicPr>
          <p:cNvPr id="188" name="Picture 2" descr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3654" y="2338085"/>
            <a:ext cx="4226852" cy="23776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7928427" cy="1325563"/>
          </a:xfrm>
          <a:prstGeom prst="rect">
            <a:avLst/>
          </a:prstGeom>
        </p:spPr>
        <p:txBody>
          <a:bodyPr/>
          <a:lstStyle/>
          <a:p>
            <a:pPr defTabSz="813816">
              <a:defRPr sz="3471">
                <a:latin typeface="Kokila"/>
                <a:ea typeface="Kokila"/>
                <a:cs typeface="Kokila"/>
                <a:sym typeface="Kokila"/>
              </a:defRPr>
            </a:pPr>
            <a:r>
              <a:t>डिजिटल प्रविधि के विवेकपूर्ण प्रयोग खातिर मुख्य उपाय सबः कथि ना करी?</a:t>
            </a:r>
          </a:p>
        </p:txBody>
      </p:sp>
      <p:sp>
        <p:nvSpPr>
          <p:cNvPr id="19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529522" cy="47611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92023" indent="-192023" defTabSz="768095">
              <a:lnSpc>
                <a:spcPct val="72000"/>
              </a:lnSpc>
              <a:spcBef>
                <a:spcPts val="800"/>
              </a:spcBef>
              <a:defRPr sz="1932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केहू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भि</a:t>
            </a:r>
            <a:r>
              <a:rPr sz="2400" dirty="0"/>
              <a:t> </a:t>
            </a:r>
            <a:r>
              <a:rPr sz="2400" dirty="0" err="1"/>
              <a:t>देखे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प्रकार</a:t>
            </a:r>
            <a:r>
              <a:rPr sz="2400" dirty="0"/>
              <a:t> </a:t>
            </a:r>
            <a:r>
              <a:rPr sz="2400" dirty="0" err="1"/>
              <a:t>से</a:t>
            </a:r>
            <a:r>
              <a:rPr sz="2400" dirty="0"/>
              <a:t> </a:t>
            </a:r>
            <a:r>
              <a:rPr sz="2400" dirty="0" err="1"/>
              <a:t>पोष्ट</a:t>
            </a:r>
            <a:r>
              <a:rPr sz="2400" dirty="0"/>
              <a:t> </a:t>
            </a:r>
            <a:r>
              <a:rPr sz="2400" dirty="0" err="1"/>
              <a:t>मत</a:t>
            </a:r>
            <a:r>
              <a:rPr sz="2400" dirty="0"/>
              <a:t> </a:t>
            </a:r>
            <a:r>
              <a:rPr sz="2400" dirty="0" err="1"/>
              <a:t>करी</a:t>
            </a:r>
            <a:r>
              <a:rPr sz="2400" dirty="0"/>
              <a:t>!</a:t>
            </a:r>
          </a:p>
          <a:p>
            <a:pPr marL="576071" lvl="1" indent="-192023" defTabSz="768095">
              <a:lnSpc>
                <a:spcPct val="72000"/>
              </a:lnSpc>
              <a:spcBef>
                <a:spcPts val="400"/>
              </a:spcBef>
              <a:defRPr sz="1679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गोपनीयता</a:t>
            </a:r>
            <a:r>
              <a:rPr sz="2000" dirty="0"/>
              <a:t> </a:t>
            </a:r>
            <a:r>
              <a:rPr sz="2000" dirty="0" err="1"/>
              <a:t>सम्बन्धी</a:t>
            </a:r>
            <a:r>
              <a:rPr sz="2000" dirty="0"/>
              <a:t> </a:t>
            </a:r>
            <a:r>
              <a:rPr sz="2000" dirty="0" err="1"/>
              <a:t>प्राइभेसी</a:t>
            </a:r>
            <a:r>
              <a:rPr sz="2000" dirty="0"/>
              <a:t> </a:t>
            </a:r>
            <a:r>
              <a:rPr sz="2000" dirty="0" err="1"/>
              <a:t>सेटिङ</a:t>
            </a:r>
            <a:r>
              <a:rPr sz="2000" dirty="0"/>
              <a:t> </a:t>
            </a:r>
            <a:r>
              <a:rPr sz="2000" dirty="0" err="1"/>
              <a:t>मिलावे</a:t>
            </a:r>
            <a:r>
              <a:rPr sz="2000" dirty="0"/>
              <a:t> </a:t>
            </a:r>
            <a:r>
              <a:rPr sz="2000" dirty="0" err="1"/>
              <a:t>के</a:t>
            </a:r>
            <a:endParaRPr sz="2000" dirty="0"/>
          </a:p>
          <a:p>
            <a:pPr marL="576071" lvl="1" indent="-192023" defTabSz="768095">
              <a:lnSpc>
                <a:spcPct val="72000"/>
              </a:lnSpc>
              <a:spcBef>
                <a:spcPts val="400"/>
              </a:spcBef>
              <a:defRPr sz="1679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बहुत</a:t>
            </a:r>
            <a:r>
              <a:rPr sz="2000" dirty="0"/>
              <a:t> </a:t>
            </a:r>
            <a:r>
              <a:rPr sz="2000" dirty="0" err="1"/>
              <a:t>निराश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उदास</a:t>
            </a:r>
            <a:r>
              <a:rPr sz="2000" dirty="0"/>
              <a:t> </a:t>
            </a:r>
            <a:r>
              <a:rPr sz="2000" dirty="0" err="1"/>
              <a:t>भइल</a:t>
            </a:r>
            <a:r>
              <a:rPr sz="2000" dirty="0"/>
              <a:t> </a:t>
            </a:r>
            <a:r>
              <a:rPr sz="2000" dirty="0" err="1"/>
              <a:t>समय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कौनो</a:t>
            </a:r>
            <a:r>
              <a:rPr sz="2000" dirty="0"/>
              <a:t> </a:t>
            </a:r>
            <a:r>
              <a:rPr sz="2000" dirty="0" err="1"/>
              <a:t>पोष्ट</a:t>
            </a:r>
            <a:r>
              <a:rPr sz="2000" dirty="0"/>
              <a:t> </a:t>
            </a:r>
            <a:r>
              <a:rPr sz="2000" dirty="0" err="1"/>
              <a:t>ना</a:t>
            </a:r>
            <a:r>
              <a:rPr sz="2000" dirty="0"/>
              <a:t> </a:t>
            </a:r>
            <a:r>
              <a:rPr sz="2000" dirty="0" err="1"/>
              <a:t>करी</a:t>
            </a:r>
            <a:r>
              <a:rPr sz="2000" dirty="0"/>
              <a:t> </a:t>
            </a:r>
          </a:p>
          <a:p>
            <a:pPr marL="192023" indent="-192023" defTabSz="768095">
              <a:lnSpc>
                <a:spcPct val="72000"/>
              </a:lnSpc>
              <a:spcBef>
                <a:spcPts val="800"/>
              </a:spcBef>
              <a:defRPr sz="1932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विश्वास</a:t>
            </a:r>
            <a:r>
              <a:rPr sz="2400" dirty="0"/>
              <a:t> </a:t>
            </a:r>
            <a:r>
              <a:rPr sz="2400" dirty="0" err="1"/>
              <a:t>नाभइल</a:t>
            </a:r>
            <a:r>
              <a:rPr sz="2400" dirty="0"/>
              <a:t> </a:t>
            </a:r>
            <a:r>
              <a:rPr sz="2400" dirty="0" err="1"/>
              <a:t>उदास</a:t>
            </a:r>
            <a:r>
              <a:rPr sz="2400" dirty="0"/>
              <a:t> </a:t>
            </a:r>
            <a:r>
              <a:rPr sz="2400" dirty="0" err="1"/>
              <a:t>शंकास्पद</a:t>
            </a:r>
            <a:r>
              <a:rPr sz="2400" dirty="0"/>
              <a:t> </a:t>
            </a:r>
            <a:r>
              <a:rPr sz="2400" dirty="0" err="1"/>
              <a:t>लागल</a:t>
            </a:r>
            <a:r>
              <a:rPr sz="2400" dirty="0"/>
              <a:t> </a:t>
            </a:r>
            <a:r>
              <a:rPr sz="2400" dirty="0" err="1"/>
              <a:t>कौनो</a:t>
            </a:r>
            <a:r>
              <a:rPr sz="2400" dirty="0"/>
              <a:t> </a:t>
            </a:r>
            <a:r>
              <a:rPr sz="2400" dirty="0" err="1"/>
              <a:t>भि</a:t>
            </a:r>
            <a:r>
              <a:rPr sz="2400" dirty="0"/>
              <a:t> </a:t>
            </a:r>
            <a:r>
              <a:rPr sz="2400" dirty="0" err="1"/>
              <a:t>मैसेज</a:t>
            </a:r>
            <a:r>
              <a:rPr sz="2400" dirty="0"/>
              <a:t> </a:t>
            </a:r>
            <a:r>
              <a:rPr sz="2400" dirty="0" err="1"/>
              <a:t>भा</a:t>
            </a:r>
            <a:r>
              <a:rPr sz="2400" dirty="0"/>
              <a:t> </a:t>
            </a:r>
            <a:r>
              <a:rPr sz="2400" dirty="0" err="1"/>
              <a:t>लिंक</a:t>
            </a:r>
            <a:r>
              <a:rPr sz="2400" dirty="0"/>
              <a:t> </a:t>
            </a:r>
            <a:r>
              <a:rPr sz="2400" dirty="0" err="1"/>
              <a:t>मत</a:t>
            </a:r>
            <a:r>
              <a:rPr sz="2400" dirty="0"/>
              <a:t> </a:t>
            </a:r>
            <a:r>
              <a:rPr sz="2400" dirty="0" err="1"/>
              <a:t>खोली</a:t>
            </a:r>
            <a:r>
              <a:rPr sz="2400" dirty="0"/>
              <a:t>, </a:t>
            </a:r>
            <a:r>
              <a:rPr sz="2400" dirty="0" err="1"/>
              <a:t>जबाफ</a:t>
            </a:r>
            <a:r>
              <a:rPr sz="2400" dirty="0"/>
              <a:t> </a:t>
            </a:r>
            <a:r>
              <a:rPr sz="2400" dirty="0" err="1"/>
              <a:t>ना</a:t>
            </a:r>
            <a:r>
              <a:rPr sz="2400" dirty="0"/>
              <a:t> </a:t>
            </a:r>
            <a:r>
              <a:rPr sz="2400" dirty="0" err="1"/>
              <a:t>दी</a:t>
            </a:r>
            <a:endParaRPr sz="2400" dirty="0"/>
          </a:p>
          <a:p>
            <a:pPr marL="192023" indent="-192023" defTabSz="768095">
              <a:lnSpc>
                <a:spcPct val="72000"/>
              </a:lnSpc>
              <a:spcBef>
                <a:spcPts val="800"/>
              </a:spcBef>
              <a:defRPr sz="1932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लत</a:t>
            </a:r>
            <a:r>
              <a:rPr sz="2400" dirty="0"/>
              <a:t> </a:t>
            </a:r>
            <a:r>
              <a:rPr sz="2400" dirty="0" err="1"/>
              <a:t>से</a:t>
            </a:r>
            <a:r>
              <a:rPr sz="2400" dirty="0"/>
              <a:t> </a:t>
            </a:r>
            <a:r>
              <a:rPr sz="2400" dirty="0" err="1"/>
              <a:t>बची</a:t>
            </a:r>
            <a:r>
              <a:rPr sz="2400" dirty="0"/>
              <a:t> </a:t>
            </a:r>
          </a:p>
          <a:p>
            <a:pPr marL="192023" indent="-192023" defTabSz="768095">
              <a:lnSpc>
                <a:spcPct val="72000"/>
              </a:lnSpc>
              <a:spcBef>
                <a:spcPts val="800"/>
              </a:spcBef>
              <a:defRPr sz="1932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सामाजिक</a:t>
            </a:r>
            <a:r>
              <a:rPr sz="2400" dirty="0"/>
              <a:t> </a:t>
            </a:r>
            <a:r>
              <a:rPr sz="2400" dirty="0" err="1"/>
              <a:t>सञ्जाल</a:t>
            </a:r>
            <a:r>
              <a:rPr sz="2400" dirty="0"/>
              <a:t> </a:t>
            </a:r>
          </a:p>
          <a:p>
            <a:pPr marL="576071" lvl="1" indent="-192023" defTabSz="768095">
              <a:lnSpc>
                <a:spcPct val="72000"/>
              </a:lnSpc>
              <a:spcBef>
                <a:spcPts val="400"/>
              </a:spcBef>
              <a:defRPr sz="1679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पैसा</a:t>
            </a:r>
            <a:r>
              <a:rPr sz="2000" dirty="0"/>
              <a:t> </a:t>
            </a:r>
            <a:r>
              <a:rPr sz="2000" dirty="0" err="1"/>
              <a:t>राख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खेलल्</a:t>
            </a:r>
            <a:r>
              <a:rPr sz="2000" dirty="0"/>
              <a:t> </a:t>
            </a:r>
            <a:r>
              <a:rPr sz="2000" dirty="0" err="1"/>
              <a:t>जाएवाला</a:t>
            </a:r>
            <a:r>
              <a:rPr sz="2000" dirty="0"/>
              <a:t> </a:t>
            </a:r>
            <a:r>
              <a:rPr sz="2000" dirty="0" err="1"/>
              <a:t>अनलाइन</a:t>
            </a:r>
            <a:r>
              <a:rPr sz="2000" dirty="0"/>
              <a:t> </a:t>
            </a:r>
            <a:r>
              <a:rPr sz="2000" dirty="0" err="1"/>
              <a:t>जुवातास</a:t>
            </a:r>
            <a:endParaRPr sz="2000" dirty="0"/>
          </a:p>
          <a:p>
            <a:pPr marL="576071" lvl="1" indent="-192023" defTabSz="768095">
              <a:lnSpc>
                <a:spcPct val="72000"/>
              </a:lnSpc>
              <a:spcBef>
                <a:spcPts val="400"/>
              </a:spcBef>
              <a:defRPr sz="1679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डिजिटल</a:t>
            </a:r>
            <a:r>
              <a:rPr sz="2000" dirty="0"/>
              <a:t> </a:t>
            </a:r>
            <a:r>
              <a:rPr sz="2000" dirty="0" err="1"/>
              <a:t>हिंसा</a:t>
            </a:r>
            <a:r>
              <a:rPr sz="2000" dirty="0"/>
              <a:t> </a:t>
            </a:r>
          </a:p>
          <a:p>
            <a:pPr marL="192023" indent="-192023" defTabSz="768095">
              <a:lnSpc>
                <a:spcPct val="72000"/>
              </a:lnSpc>
              <a:spcBef>
                <a:spcPts val="800"/>
              </a:spcBef>
              <a:defRPr sz="1932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जोखिम</a:t>
            </a:r>
            <a:r>
              <a:rPr sz="2400" dirty="0"/>
              <a:t> </a:t>
            </a:r>
            <a:r>
              <a:rPr sz="2400" dirty="0" err="1"/>
              <a:t>से</a:t>
            </a:r>
            <a:r>
              <a:rPr sz="2400" dirty="0"/>
              <a:t> </a:t>
            </a:r>
            <a:r>
              <a:rPr sz="2400" dirty="0" err="1"/>
              <a:t>सचेत</a:t>
            </a:r>
            <a:r>
              <a:rPr sz="2400" dirty="0"/>
              <a:t> </a:t>
            </a:r>
            <a:r>
              <a:rPr sz="2400" dirty="0" err="1"/>
              <a:t>रही</a:t>
            </a:r>
            <a:endParaRPr sz="2400" dirty="0"/>
          </a:p>
          <a:p>
            <a:pPr marL="576071" lvl="1" indent="-192023" defTabSz="768095">
              <a:lnSpc>
                <a:spcPct val="72000"/>
              </a:lnSpc>
              <a:spcBef>
                <a:spcPts val="400"/>
              </a:spcBef>
              <a:defRPr sz="1679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जैसे</a:t>
            </a:r>
            <a:r>
              <a:rPr sz="2000" dirty="0"/>
              <a:t> </a:t>
            </a:r>
            <a:r>
              <a:rPr sz="2000" dirty="0" err="1"/>
              <a:t>कि</a:t>
            </a:r>
            <a:r>
              <a:rPr sz="2000" dirty="0"/>
              <a:t> </a:t>
            </a:r>
            <a:r>
              <a:rPr sz="2000" dirty="0" err="1"/>
              <a:t>क्रिप्टो</a:t>
            </a:r>
            <a:r>
              <a:rPr sz="2000" dirty="0"/>
              <a:t> </a:t>
            </a:r>
            <a:r>
              <a:rPr sz="2000" dirty="0" err="1"/>
              <a:t>मुद्रा</a:t>
            </a:r>
            <a:r>
              <a:rPr sz="2000" dirty="0"/>
              <a:t> </a:t>
            </a:r>
            <a:r>
              <a:rPr sz="2000" dirty="0" err="1"/>
              <a:t>मे</a:t>
            </a:r>
            <a:r>
              <a:rPr sz="2000" dirty="0"/>
              <a:t> </a:t>
            </a:r>
            <a:r>
              <a:rPr sz="2000" dirty="0" err="1"/>
              <a:t>लगानी</a:t>
            </a:r>
            <a:endParaRPr sz="2000" dirty="0"/>
          </a:p>
          <a:p>
            <a:pPr marL="192023" indent="-192023" defTabSz="768095">
              <a:lnSpc>
                <a:spcPct val="72000"/>
              </a:lnSpc>
              <a:spcBef>
                <a:spcPts val="800"/>
              </a:spcBef>
              <a:defRPr sz="1932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अत्यधिक</a:t>
            </a:r>
            <a:r>
              <a:rPr sz="2400" dirty="0"/>
              <a:t> </a:t>
            </a:r>
            <a:r>
              <a:rPr sz="2400" dirty="0" err="1"/>
              <a:t>समय</a:t>
            </a:r>
            <a:r>
              <a:rPr sz="2400" dirty="0"/>
              <a:t> </a:t>
            </a:r>
            <a:r>
              <a:rPr sz="2400" dirty="0" err="1"/>
              <a:t>खेल</a:t>
            </a:r>
            <a:r>
              <a:rPr sz="2400" dirty="0"/>
              <a:t> </a:t>
            </a:r>
            <a:r>
              <a:rPr sz="2400" dirty="0" err="1"/>
              <a:t>खेले</a:t>
            </a:r>
            <a:r>
              <a:rPr sz="2400" dirty="0"/>
              <a:t> </a:t>
            </a:r>
            <a:r>
              <a:rPr sz="2400" dirty="0" err="1"/>
              <a:t>वाला</a:t>
            </a:r>
            <a:r>
              <a:rPr sz="2400" dirty="0"/>
              <a:t> </a:t>
            </a:r>
            <a:r>
              <a:rPr sz="2400" dirty="0" err="1"/>
              <a:t>लत</a:t>
            </a:r>
            <a:r>
              <a:rPr sz="2400" dirty="0"/>
              <a:t> </a:t>
            </a:r>
            <a:r>
              <a:rPr sz="2400" dirty="0" err="1"/>
              <a:t>से</a:t>
            </a:r>
            <a:r>
              <a:rPr sz="2400" dirty="0"/>
              <a:t> </a:t>
            </a:r>
            <a:r>
              <a:rPr sz="2400" dirty="0" err="1"/>
              <a:t>दूर</a:t>
            </a:r>
            <a:r>
              <a:rPr sz="2400" dirty="0"/>
              <a:t> </a:t>
            </a:r>
            <a:r>
              <a:rPr sz="2400" dirty="0" err="1"/>
              <a:t>रही</a:t>
            </a:r>
            <a:endParaRPr sz="2400" dirty="0"/>
          </a:p>
          <a:p>
            <a:pPr marL="192023" indent="-192023" defTabSz="768095">
              <a:lnSpc>
                <a:spcPct val="72000"/>
              </a:lnSpc>
              <a:spcBef>
                <a:spcPts val="800"/>
              </a:spcBef>
              <a:defRPr sz="1932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अपरिचित</a:t>
            </a:r>
            <a:r>
              <a:rPr sz="2400" dirty="0"/>
              <a:t> “</a:t>
            </a:r>
            <a:r>
              <a:rPr sz="2400" dirty="0" err="1"/>
              <a:t>ट्रोल</a:t>
            </a:r>
            <a:r>
              <a:rPr sz="2400" dirty="0"/>
              <a:t>” </a:t>
            </a:r>
            <a:r>
              <a:rPr sz="2400" dirty="0" err="1"/>
              <a:t>आक्रमण</a:t>
            </a:r>
            <a:r>
              <a:rPr sz="2400" dirty="0"/>
              <a:t> </a:t>
            </a:r>
            <a:r>
              <a:rPr sz="2400" dirty="0" err="1"/>
              <a:t>से</a:t>
            </a:r>
            <a:r>
              <a:rPr sz="2400" dirty="0"/>
              <a:t> </a:t>
            </a:r>
            <a:r>
              <a:rPr sz="2400" dirty="0" err="1"/>
              <a:t>दूर</a:t>
            </a:r>
            <a:r>
              <a:rPr sz="2400" dirty="0"/>
              <a:t> </a:t>
            </a:r>
            <a:r>
              <a:rPr sz="2400" dirty="0" err="1"/>
              <a:t>रही</a:t>
            </a:r>
            <a:r>
              <a:rPr sz="2400" dirty="0"/>
              <a:t> – </a:t>
            </a:r>
            <a:r>
              <a:rPr sz="2400" dirty="0" err="1"/>
              <a:t>ओ</a:t>
            </a:r>
            <a:r>
              <a:rPr sz="2400" dirty="0"/>
              <a:t> </a:t>
            </a:r>
            <a:r>
              <a:rPr sz="2400" dirty="0" err="1"/>
              <a:t>किसिम</a:t>
            </a:r>
            <a:r>
              <a:rPr sz="2400" dirty="0"/>
              <a:t> </a:t>
            </a:r>
            <a:r>
              <a:rPr sz="2400" dirty="0" err="1"/>
              <a:t>मे</a:t>
            </a:r>
            <a:r>
              <a:rPr sz="2400" dirty="0"/>
              <a:t> </a:t>
            </a:r>
            <a:r>
              <a:rPr sz="2400" dirty="0" err="1"/>
              <a:t>आक्रमण</a:t>
            </a:r>
            <a:r>
              <a:rPr sz="2400" dirty="0"/>
              <a:t> </a:t>
            </a:r>
            <a:r>
              <a:rPr sz="2400" dirty="0" err="1"/>
              <a:t>भइला</a:t>
            </a:r>
            <a:r>
              <a:rPr sz="2400" dirty="0"/>
              <a:t> </a:t>
            </a:r>
            <a:r>
              <a:rPr sz="2400" dirty="0" err="1"/>
              <a:t>पर</a:t>
            </a:r>
            <a:r>
              <a:rPr sz="2400" dirty="0"/>
              <a:t> </a:t>
            </a:r>
            <a:r>
              <a:rPr sz="2400" dirty="0" err="1"/>
              <a:t>उत्तेजित</a:t>
            </a:r>
            <a:r>
              <a:rPr sz="2400" dirty="0"/>
              <a:t> </a:t>
            </a:r>
            <a:r>
              <a:rPr sz="2400" dirty="0" err="1"/>
              <a:t>हो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प्रतिक्रिया</a:t>
            </a:r>
            <a:r>
              <a:rPr sz="2400" dirty="0"/>
              <a:t> </a:t>
            </a:r>
            <a:r>
              <a:rPr sz="2400" dirty="0" err="1"/>
              <a:t>ना</a:t>
            </a:r>
            <a:r>
              <a:rPr sz="2400" dirty="0"/>
              <a:t> </a:t>
            </a:r>
            <a:r>
              <a:rPr sz="2400" dirty="0" err="1"/>
              <a:t>देवे</a:t>
            </a:r>
            <a:r>
              <a:rPr sz="2400" dirty="0"/>
              <a:t> </a:t>
            </a:r>
            <a:r>
              <a:rPr sz="2400" dirty="0" err="1"/>
              <a:t>के</a:t>
            </a:r>
            <a:endParaRPr sz="2400" dirty="0"/>
          </a:p>
        </p:txBody>
      </p:sp>
      <p:pic>
        <p:nvPicPr>
          <p:cNvPr id="192" name="Picture 6" descr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721" y="1825625"/>
            <a:ext cx="2857501" cy="3810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extBox 3"/>
          <p:cNvSpPr txBox="1"/>
          <p:nvPr/>
        </p:nvSpPr>
        <p:spPr>
          <a:xfrm>
            <a:off x="9383492" y="5722163"/>
            <a:ext cx="148831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4079875"/>
            <a:ext cx="5025658" cy="165576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Title 3"/>
          <p:cNvSpPr txBox="1">
            <a:spLocks noGrp="1"/>
          </p:cNvSpPr>
          <p:nvPr>
            <p:ph type="ctrTitle"/>
          </p:nvPr>
        </p:nvSpPr>
        <p:spPr>
          <a:xfrm>
            <a:off x="2032000" y="1114425"/>
            <a:ext cx="10363200" cy="2387601"/>
          </a:xfrm>
          <a:prstGeom prst="rect">
            <a:avLst/>
          </a:prstGeom>
        </p:spPr>
        <p:txBody>
          <a:bodyPr/>
          <a:lstStyle/>
          <a:p>
            <a:pPr defTabSz="896111">
              <a:defRPr sz="7056" b="1">
                <a:latin typeface="Kokila"/>
                <a:ea typeface="Kokila"/>
                <a:cs typeface="Kokila"/>
                <a:sym typeface="Kokila"/>
              </a:defRPr>
            </a:pPr>
            <a:r>
              <a:t>छलफल</a:t>
            </a:r>
            <a:br/>
            <a:endParaRPr/>
          </a:p>
        </p:txBody>
      </p:sp>
      <p:pic>
        <p:nvPicPr>
          <p:cNvPr id="197" name="Picture 2" descr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807655" y="683259"/>
            <a:ext cx="3598800" cy="2359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3"/>
          <p:cNvSpPr txBox="1">
            <a:spLocks noGrp="1"/>
          </p:cNvSpPr>
          <p:nvPr>
            <p:ph type="ctrTitle"/>
          </p:nvPr>
        </p:nvSpPr>
        <p:spPr>
          <a:xfrm>
            <a:off x="912627" y="390525"/>
            <a:ext cx="6159506" cy="2387600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Kokila"/>
                <a:ea typeface="Kokila"/>
                <a:cs typeface="Kokila"/>
                <a:sym typeface="Kokila"/>
              </a:defRPr>
            </a:pPr>
            <a:r>
              <a:rPr dirty="0"/>
              <a:t>४. </a:t>
            </a: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प्रविधि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गोपनीय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 </a:t>
            </a:r>
          </a:p>
        </p:txBody>
      </p:sp>
      <p:sp>
        <p:nvSpPr>
          <p:cNvPr id="200" name="TextBox 9"/>
          <p:cNvSpPr txBox="1"/>
          <p:nvPr/>
        </p:nvSpPr>
        <p:spPr>
          <a:xfrm>
            <a:off x="8346963" y="5801769"/>
            <a:ext cx="3128118" cy="39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/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https://www.telegraph.co.uk/news/2018/11/06/chinese-surveillance-grows-stronger-technology-can-recognise/</a:t>
            </a:r>
            <a:r>
              <a:t> </a:t>
            </a:r>
          </a:p>
        </p:txBody>
      </p:sp>
      <p:sp>
        <p:nvSpPr>
          <p:cNvPr id="201" name="Rectangle 10"/>
          <p:cNvSpPr txBox="1"/>
          <p:nvPr/>
        </p:nvSpPr>
        <p:spPr>
          <a:xfrm>
            <a:off x="7708160" y="6268013"/>
            <a:ext cx="5183622" cy="438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/>
            </a:pPr>
            <a:r>
              <a:t>See also video at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https://www.facebook.com/scmp/videos/246038106344865/?t=34</a:t>
            </a:r>
          </a:p>
        </p:txBody>
      </p:sp>
      <p:pic>
        <p:nvPicPr>
          <p:cNvPr id="202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440" y="128320"/>
            <a:ext cx="4370780" cy="2907261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TextBox 5"/>
          <p:cNvSpPr txBox="1"/>
          <p:nvPr/>
        </p:nvSpPr>
        <p:spPr>
          <a:xfrm>
            <a:off x="7907626" y="3085669"/>
            <a:ext cx="4346092" cy="39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/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https://www.smartcitiesworld.net/ai-and-machine-learning/ai-and-machine-learning/ai-expands-capabilities-of-surveillance-and-public-safety-tech</a:t>
            </a:r>
            <a:r>
              <a:t> </a:t>
            </a:r>
          </a:p>
        </p:txBody>
      </p:sp>
      <p:sp>
        <p:nvSpPr>
          <p:cNvPr id="204" name="Subtitle 6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4079874"/>
            <a:ext cx="5025658" cy="14306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  <a:defRPr sz="3200" i="1">
                <a:latin typeface="Kokila"/>
                <a:ea typeface="Kokila"/>
                <a:cs typeface="Kokila"/>
                <a:sym typeface="Kokila"/>
              </a:defRPr>
            </a:pPr>
            <a:r>
              <a:rPr sz="3600" dirty="0"/>
              <a:t>“</a:t>
            </a:r>
            <a:r>
              <a:rPr sz="3600" dirty="0" err="1"/>
              <a:t>डिजिटल</a:t>
            </a:r>
            <a:r>
              <a:rPr sz="3600" dirty="0"/>
              <a:t> </a:t>
            </a:r>
            <a:r>
              <a:rPr sz="3600" dirty="0" err="1"/>
              <a:t>प्रविधि</a:t>
            </a:r>
            <a:r>
              <a:rPr sz="3600" dirty="0"/>
              <a:t> </a:t>
            </a:r>
            <a:r>
              <a:rPr sz="3600" dirty="0" err="1"/>
              <a:t>के</a:t>
            </a:r>
            <a:r>
              <a:rPr sz="3600" dirty="0"/>
              <a:t> </a:t>
            </a:r>
            <a:r>
              <a:rPr sz="3600" dirty="0" err="1"/>
              <a:t>विश्वसनीय</a:t>
            </a:r>
            <a:r>
              <a:rPr sz="3600" dirty="0"/>
              <a:t> </a:t>
            </a:r>
            <a:r>
              <a:rPr sz="3600" dirty="0" err="1"/>
              <a:t>भा</a:t>
            </a:r>
            <a:r>
              <a:rPr sz="3600" dirty="0"/>
              <a:t> </a:t>
            </a:r>
            <a:r>
              <a:rPr sz="3600" dirty="0" err="1"/>
              <a:t>गोपनीयरूप</a:t>
            </a:r>
            <a:r>
              <a:rPr sz="3600" dirty="0"/>
              <a:t> </a:t>
            </a:r>
            <a:r>
              <a:rPr sz="3600" dirty="0" err="1"/>
              <a:t>मे</a:t>
            </a:r>
            <a:r>
              <a:rPr sz="3600" dirty="0"/>
              <a:t> </a:t>
            </a:r>
            <a:r>
              <a:rPr sz="3600" dirty="0" err="1"/>
              <a:t>प्रयोग</a:t>
            </a:r>
            <a:r>
              <a:rPr sz="3600" dirty="0"/>
              <a:t> </a:t>
            </a:r>
            <a:r>
              <a:rPr sz="3600" dirty="0" err="1"/>
              <a:t>करीं</a:t>
            </a:r>
            <a:endParaRPr sz="3600"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7928427" cy="1325563"/>
          </a:xfrm>
          <a:prstGeom prst="rect">
            <a:avLst/>
          </a:prstGeom>
        </p:spPr>
        <p:txBody>
          <a:bodyPr/>
          <a:lstStyle/>
          <a:p>
            <a:pPr defTabSz="722376">
              <a:defRPr sz="3476">
                <a:latin typeface="Kokila"/>
                <a:ea typeface="Kokila"/>
                <a:cs typeface="Kokila"/>
                <a:sym typeface="Kokila"/>
              </a:defRPr>
            </a:pPr>
            <a:r>
              <a:t>डिजिटल प्रविधि के गोपनीय प्रयोग के उपाय सब (क)</a:t>
            </a:r>
          </a:p>
        </p:txBody>
      </p:sp>
      <p:sp>
        <p:nvSpPr>
          <p:cNvPr id="20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1" y="1986454"/>
            <a:ext cx="8521700" cy="5057775"/>
          </a:xfrm>
          <a:prstGeom prst="rect">
            <a:avLst/>
          </a:prstGeom>
        </p:spPr>
        <p:txBody>
          <a:bodyPr/>
          <a:lstStyle/>
          <a:p>
            <a:pPr marL="221742" indent="-221742" defTabSz="886968">
              <a:lnSpc>
                <a:spcPct val="72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प्राविधिक</a:t>
            </a:r>
            <a:r>
              <a:rPr dirty="0"/>
              <a:t> </a:t>
            </a:r>
            <a:r>
              <a:rPr dirty="0" err="1"/>
              <a:t>पक्ष</a:t>
            </a:r>
            <a:endParaRPr dirty="0"/>
          </a:p>
          <a:p>
            <a:pPr marL="571500" lvl="1" indent="-215900" defTabSz="886968">
              <a:lnSpc>
                <a:spcPct val="72000"/>
              </a:lnSpc>
              <a:spcBef>
                <a:spcPts val="400"/>
              </a:spcBef>
              <a:defRPr sz="2134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सुरक्षित</a:t>
            </a:r>
            <a:r>
              <a:rPr sz="2000" dirty="0"/>
              <a:t> </a:t>
            </a:r>
            <a:r>
              <a:rPr sz="2000" dirty="0" err="1"/>
              <a:t>वेबसाइट</a:t>
            </a:r>
            <a:r>
              <a:rPr sz="2000" dirty="0"/>
              <a:t> </a:t>
            </a:r>
            <a:r>
              <a:rPr sz="2000" dirty="0" err="1"/>
              <a:t>सब</a:t>
            </a:r>
            <a:r>
              <a:rPr sz="2000" dirty="0"/>
              <a:t> https://… </a:t>
            </a:r>
            <a:r>
              <a:rPr sz="2000" dirty="0" err="1"/>
              <a:t>से</a:t>
            </a:r>
            <a:r>
              <a:rPr sz="2000" dirty="0"/>
              <a:t> </a:t>
            </a:r>
            <a:r>
              <a:rPr sz="2000" dirty="0" err="1"/>
              <a:t>सुरु</a:t>
            </a:r>
            <a:r>
              <a:rPr sz="2000" dirty="0"/>
              <a:t> </a:t>
            </a:r>
            <a:r>
              <a:rPr sz="2000" dirty="0" err="1"/>
              <a:t>होकेला</a:t>
            </a:r>
            <a:r>
              <a:rPr sz="2000" dirty="0"/>
              <a:t>, http:// </a:t>
            </a:r>
            <a:r>
              <a:rPr sz="2000" dirty="0" err="1"/>
              <a:t>से</a:t>
            </a:r>
            <a:r>
              <a:rPr sz="2000" dirty="0"/>
              <a:t> </a:t>
            </a:r>
            <a:r>
              <a:rPr sz="2000" dirty="0" err="1"/>
              <a:t>ना</a:t>
            </a:r>
            <a:r>
              <a:rPr sz="2000" dirty="0"/>
              <a:t>!</a:t>
            </a:r>
          </a:p>
          <a:p>
            <a:pPr marL="1108710" lvl="2" indent="-221742" defTabSz="886968">
              <a:lnSpc>
                <a:spcPct val="72000"/>
              </a:lnSpc>
              <a:spcBef>
                <a:spcPts val="400"/>
              </a:spcBef>
              <a:defRPr sz="1746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हाइपरटेक्स्ट</a:t>
            </a:r>
            <a:r>
              <a:rPr dirty="0"/>
              <a:t> </a:t>
            </a:r>
            <a:r>
              <a:rPr dirty="0" err="1"/>
              <a:t>ट्रान्सफर</a:t>
            </a:r>
            <a:r>
              <a:rPr dirty="0"/>
              <a:t> </a:t>
            </a:r>
            <a:r>
              <a:rPr dirty="0" err="1"/>
              <a:t>प्रोटोकल</a:t>
            </a:r>
            <a:r>
              <a:rPr dirty="0"/>
              <a:t> </a:t>
            </a:r>
            <a:r>
              <a:rPr dirty="0" err="1"/>
              <a:t>सेक्युर</a:t>
            </a:r>
            <a:r>
              <a:rPr dirty="0"/>
              <a:t> (https://): </a:t>
            </a:r>
            <a:r>
              <a:rPr dirty="0" err="1"/>
              <a:t>ए</a:t>
            </a:r>
            <a:r>
              <a:rPr dirty="0"/>
              <a:t> </a:t>
            </a:r>
            <a:r>
              <a:rPr dirty="0" err="1"/>
              <a:t>मे</a:t>
            </a:r>
            <a:r>
              <a:rPr dirty="0"/>
              <a:t> </a:t>
            </a:r>
            <a:r>
              <a:rPr dirty="0" err="1"/>
              <a:t>संचार</a:t>
            </a:r>
            <a:r>
              <a:rPr dirty="0"/>
              <a:t> </a:t>
            </a:r>
            <a:r>
              <a:rPr dirty="0" err="1"/>
              <a:t>प्रोटोकल</a:t>
            </a:r>
            <a:r>
              <a:rPr dirty="0"/>
              <a:t> </a:t>
            </a:r>
            <a:r>
              <a:rPr dirty="0" err="1"/>
              <a:t>ट्रान्सपोर्ट</a:t>
            </a:r>
            <a:r>
              <a:rPr dirty="0"/>
              <a:t> </a:t>
            </a:r>
            <a:r>
              <a:rPr dirty="0" err="1"/>
              <a:t>लेयर</a:t>
            </a:r>
            <a:r>
              <a:rPr dirty="0"/>
              <a:t> </a:t>
            </a:r>
            <a:r>
              <a:rPr dirty="0" err="1"/>
              <a:t>सेक्युरिटी</a:t>
            </a:r>
            <a:r>
              <a:rPr dirty="0"/>
              <a:t> (</a:t>
            </a:r>
            <a:r>
              <a:rPr dirty="0" err="1"/>
              <a:t>सुरक्षित</a:t>
            </a:r>
            <a:r>
              <a:rPr dirty="0"/>
              <a:t> </a:t>
            </a:r>
            <a:r>
              <a:rPr dirty="0" err="1"/>
              <a:t>सकेट</a:t>
            </a:r>
            <a:r>
              <a:rPr dirty="0"/>
              <a:t> </a:t>
            </a:r>
            <a:r>
              <a:rPr dirty="0" err="1"/>
              <a:t>लेयर</a:t>
            </a:r>
            <a:r>
              <a:rPr dirty="0"/>
              <a:t>)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इन्क्रिप्ट</a:t>
            </a:r>
            <a:r>
              <a:rPr dirty="0"/>
              <a:t> </a:t>
            </a:r>
            <a:r>
              <a:rPr dirty="0" err="1"/>
              <a:t>करल</a:t>
            </a:r>
            <a:r>
              <a:rPr dirty="0"/>
              <a:t> </a:t>
            </a:r>
            <a:r>
              <a:rPr dirty="0" err="1"/>
              <a:t>रहेला</a:t>
            </a:r>
            <a:r>
              <a:rPr dirty="0"/>
              <a:t> </a:t>
            </a:r>
          </a:p>
          <a:p>
            <a:pPr marL="598171" lvl="1" indent="-221742" defTabSz="886968">
              <a:lnSpc>
                <a:spcPct val="72000"/>
              </a:lnSpc>
              <a:spcBef>
                <a:spcPts val="400"/>
              </a:spcBef>
              <a:defRPr sz="2134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एन्ड-टु-इन्ड</a:t>
            </a:r>
            <a:r>
              <a:rPr sz="2000" dirty="0"/>
              <a:t> </a:t>
            </a:r>
            <a:r>
              <a:rPr sz="2000" dirty="0" err="1"/>
              <a:t>इन्क्रिप्सन</a:t>
            </a:r>
            <a:r>
              <a:rPr sz="2000" dirty="0"/>
              <a:t> </a:t>
            </a:r>
            <a:r>
              <a:rPr sz="2000" dirty="0" err="1"/>
              <a:t>कइल</a:t>
            </a:r>
            <a:r>
              <a:rPr sz="2000" dirty="0"/>
              <a:t> </a:t>
            </a:r>
            <a:r>
              <a:rPr sz="2000" dirty="0" err="1"/>
              <a:t>एप्लिकेसन</a:t>
            </a:r>
            <a:endParaRPr sz="2000" dirty="0"/>
          </a:p>
          <a:p>
            <a:pPr marL="169926" indent="-221742" defTabSz="886968">
              <a:lnSpc>
                <a:spcPct val="72000"/>
              </a:lnSpc>
              <a:spcBef>
                <a:spcPts val="400"/>
              </a:spcBef>
              <a:defRPr sz="2134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सामाजिक</a:t>
            </a:r>
            <a:r>
              <a:rPr sz="2400" dirty="0"/>
              <a:t> </a:t>
            </a:r>
            <a:r>
              <a:rPr sz="2400" dirty="0" err="1"/>
              <a:t>आचरण</a:t>
            </a:r>
            <a:endParaRPr sz="2400" dirty="0"/>
          </a:p>
          <a:p>
            <a:pPr marL="598171" lvl="1" indent="-221742" defTabSz="886968">
              <a:lnSpc>
                <a:spcPct val="72000"/>
              </a:lnSpc>
              <a:spcBef>
                <a:spcPts val="400"/>
              </a:spcBef>
              <a:defRPr sz="1746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अनलाइन</a:t>
            </a:r>
            <a:r>
              <a:rPr sz="2000" dirty="0"/>
              <a:t> </a:t>
            </a:r>
            <a:r>
              <a:rPr sz="2000" dirty="0" err="1"/>
              <a:t>रहत</a:t>
            </a:r>
            <a:r>
              <a:rPr sz="2000" dirty="0"/>
              <a:t> </a:t>
            </a:r>
            <a:r>
              <a:rPr sz="2000" dirty="0" err="1"/>
              <a:t>समय</a:t>
            </a:r>
            <a:r>
              <a:rPr sz="2000" dirty="0"/>
              <a:t> </a:t>
            </a:r>
            <a:r>
              <a:rPr sz="2000" dirty="0" err="1"/>
              <a:t>लोग</a:t>
            </a:r>
            <a:r>
              <a:rPr sz="2000" dirty="0"/>
              <a:t> </a:t>
            </a:r>
            <a:r>
              <a:rPr sz="2000" dirty="0" err="1"/>
              <a:t>थाह</a:t>
            </a:r>
            <a:r>
              <a:rPr sz="2000" dirty="0"/>
              <a:t> </a:t>
            </a:r>
            <a:r>
              <a:rPr sz="2000" dirty="0" err="1"/>
              <a:t>ना</a:t>
            </a:r>
            <a:r>
              <a:rPr sz="2000" dirty="0"/>
              <a:t> </a:t>
            </a:r>
            <a:r>
              <a:rPr sz="2000" dirty="0" err="1"/>
              <a:t>हो</a:t>
            </a:r>
            <a:r>
              <a:rPr sz="2000" dirty="0"/>
              <a:t> </a:t>
            </a:r>
            <a:r>
              <a:rPr sz="2000" dirty="0" err="1"/>
              <a:t>के</a:t>
            </a:r>
            <a:r>
              <a:rPr sz="2000" dirty="0"/>
              <a:t> </a:t>
            </a:r>
            <a:r>
              <a:rPr sz="2000" dirty="0" err="1"/>
              <a:t>किसिम</a:t>
            </a:r>
            <a:r>
              <a:rPr sz="2000" dirty="0"/>
              <a:t> </a:t>
            </a:r>
            <a:r>
              <a:rPr sz="2000" dirty="0" err="1"/>
              <a:t>से</a:t>
            </a:r>
            <a:r>
              <a:rPr sz="2000" dirty="0"/>
              <a:t> </a:t>
            </a:r>
            <a:r>
              <a:rPr sz="2000" dirty="0" err="1"/>
              <a:t>प्राइभेट</a:t>
            </a:r>
            <a:r>
              <a:rPr sz="2000" dirty="0"/>
              <a:t> </a:t>
            </a:r>
            <a:r>
              <a:rPr sz="2000" dirty="0" err="1"/>
              <a:t>रही</a:t>
            </a:r>
            <a:r>
              <a:rPr sz="2000" dirty="0"/>
              <a:t> </a:t>
            </a:r>
          </a:p>
          <a:p>
            <a:pPr marL="1066800" lvl="2" indent="-228600" defTabSz="886968">
              <a:lnSpc>
                <a:spcPct val="72000"/>
              </a:lnSpc>
              <a:spcBef>
                <a:spcPts val="400"/>
              </a:spcBef>
              <a:defRPr sz="1746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इन्टरनेट</a:t>
            </a:r>
            <a:r>
              <a:rPr dirty="0"/>
              <a:t> </a:t>
            </a:r>
            <a:r>
              <a:rPr dirty="0" err="1"/>
              <a:t>मे</a:t>
            </a:r>
            <a:r>
              <a:rPr dirty="0"/>
              <a:t> </a:t>
            </a:r>
            <a:r>
              <a:rPr dirty="0" err="1"/>
              <a:t>एक</a:t>
            </a:r>
            <a:r>
              <a:rPr dirty="0"/>
              <a:t> </a:t>
            </a:r>
            <a:r>
              <a:rPr dirty="0" err="1"/>
              <a:t>बेर</a:t>
            </a:r>
            <a:r>
              <a:rPr dirty="0"/>
              <a:t> </a:t>
            </a:r>
            <a:r>
              <a:rPr dirty="0" err="1"/>
              <a:t>राख</a:t>
            </a:r>
            <a:r>
              <a:rPr dirty="0"/>
              <a:t> </a:t>
            </a:r>
            <a:r>
              <a:rPr dirty="0" err="1"/>
              <a:t>विषय</a:t>
            </a:r>
            <a:r>
              <a:rPr dirty="0"/>
              <a:t> </a:t>
            </a:r>
            <a:r>
              <a:rPr dirty="0" err="1"/>
              <a:t>सभ</a:t>
            </a:r>
            <a:r>
              <a:rPr dirty="0"/>
              <a:t> </a:t>
            </a:r>
            <a:r>
              <a:rPr dirty="0" err="1"/>
              <a:t>दिन</a:t>
            </a:r>
            <a:r>
              <a:rPr dirty="0"/>
              <a:t> </a:t>
            </a:r>
            <a:r>
              <a:rPr dirty="0" err="1"/>
              <a:t>खातिर</a:t>
            </a:r>
            <a:r>
              <a:rPr dirty="0"/>
              <a:t> </a:t>
            </a:r>
            <a:r>
              <a:rPr dirty="0" err="1"/>
              <a:t>रह</a:t>
            </a:r>
            <a:r>
              <a:rPr dirty="0"/>
              <a:t> </a:t>
            </a:r>
            <a:r>
              <a:rPr dirty="0" err="1"/>
              <a:t>जाला</a:t>
            </a:r>
            <a:endParaRPr dirty="0"/>
          </a:p>
          <a:p>
            <a:pPr marL="1059433" lvl="2" indent="-221742" defTabSz="886968">
              <a:lnSpc>
                <a:spcPct val="72000"/>
              </a:lnSpc>
              <a:spcBef>
                <a:spcPts val="400"/>
              </a:spcBef>
              <a:defRPr sz="1552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अपन</a:t>
            </a:r>
            <a:r>
              <a:rPr dirty="0"/>
              <a:t> </a:t>
            </a:r>
            <a:r>
              <a:rPr dirty="0" err="1"/>
              <a:t>आ</a:t>
            </a:r>
            <a:r>
              <a:rPr dirty="0"/>
              <a:t> </a:t>
            </a:r>
            <a:r>
              <a:rPr dirty="0" err="1"/>
              <a:t>अपना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सम्बन्धीत</a:t>
            </a:r>
            <a:r>
              <a:rPr dirty="0"/>
              <a:t> </a:t>
            </a:r>
            <a:r>
              <a:rPr dirty="0" err="1"/>
              <a:t>व्यक्ति</a:t>
            </a:r>
            <a:r>
              <a:rPr dirty="0"/>
              <a:t> </a:t>
            </a:r>
            <a:r>
              <a:rPr dirty="0" err="1"/>
              <a:t>सब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सन्तोष</a:t>
            </a:r>
            <a:r>
              <a:rPr dirty="0"/>
              <a:t> </a:t>
            </a:r>
            <a:r>
              <a:rPr dirty="0" err="1"/>
              <a:t>होके</a:t>
            </a:r>
            <a:r>
              <a:rPr dirty="0"/>
              <a:t> </a:t>
            </a:r>
            <a:r>
              <a:rPr dirty="0" err="1"/>
              <a:t>वाला</a:t>
            </a:r>
            <a:r>
              <a:rPr dirty="0"/>
              <a:t> </a:t>
            </a:r>
            <a:r>
              <a:rPr dirty="0" err="1"/>
              <a:t>चिज</a:t>
            </a:r>
            <a:r>
              <a:rPr dirty="0"/>
              <a:t> </a:t>
            </a:r>
            <a:r>
              <a:rPr dirty="0" err="1"/>
              <a:t>पोष्ट</a:t>
            </a:r>
            <a:r>
              <a:rPr dirty="0"/>
              <a:t> </a:t>
            </a:r>
            <a:r>
              <a:rPr dirty="0" err="1"/>
              <a:t>करीं</a:t>
            </a:r>
            <a:r>
              <a:rPr dirty="0"/>
              <a:t> </a:t>
            </a:r>
          </a:p>
          <a:p>
            <a:pPr marL="1059433" lvl="2" indent="-221742" defTabSz="886968">
              <a:lnSpc>
                <a:spcPct val="72000"/>
              </a:lnSpc>
              <a:spcBef>
                <a:spcPts val="400"/>
              </a:spcBef>
              <a:defRPr sz="1552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अपन</a:t>
            </a:r>
            <a:r>
              <a:rPr dirty="0"/>
              <a:t> </a:t>
            </a:r>
            <a:r>
              <a:rPr dirty="0" err="1"/>
              <a:t>पासवर्ड</a:t>
            </a:r>
            <a:r>
              <a:rPr dirty="0"/>
              <a:t> </a:t>
            </a:r>
            <a:r>
              <a:rPr dirty="0" err="1"/>
              <a:t>केकरो</a:t>
            </a:r>
            <a:r>
              <a:rPr dirty="0"/>
              <a:t> </a:t>
            </a:r>
            <a:r>
              <a:rPr dirty="0" err="1"/>
              <a:t>मत</a:t>
            </a:r>
            <a:r>
              <a:rPr dirty="0"/>
              <a:t> </a:t>
            </a:r>
            <a:r>
              <a:rPr dirty="0" err="1"/>
              <a:t>दि</a:t>
            </a:r>
            <a:endParaRPr dirty="0"/>
          </a:p>
          <a:p>
            <a:pPr marL="598171" lvl="1" indent="-221742" defTabSz="886968">
              <a:lnSpc>
                <a:spcPct val="72000"/>
              </a:lnSpc>
              <a:spcBef>
                <a:spcPts val="400"/>
              </a:spcBef>
              <a:defRPr sz="1746">
                <a:latin typeface="Kokila"/>
                <a:ea typeface="Kokila"/>
                <a:cs typeface="Kokila"/>
                <a:sym typeface="Kokila"/>
              </a:defRPr>
            </a:pPr>
            <a:r>
              <a:rPr sz="2000" dirty="0" err="1"/>
              <a:t>केकरा</a:t>
            </a:r>
            <a:r>
              <a:rPr sz="2000" dirty="0"/>
              <a:t> </a:t>
            </a:r>
            <a:r>
              <a:rPr sz="2000" dirty="0" err="1"/>
              <a:t>से</a:t>
            </a:r>
            <a:r>
              <a:rPr sz="2000" dirty="0"/>
              <a:t> </a:t>
            </a:r>
            <a:r>
              <a:rPr sz="2000" dirty="0" err="1"/>
              <a:t>सुरक्षित</a:t>
            </a:r>
            <a:r>
              <a:rPr sz="2000" dirty="0"/>
              <a:t> </a:t>
            </a:r>
            <a:r>
              <a:rPr sz="2000" dirty="0" err="1"/>
              <a:t>भा</a:t>
            </a:r>
            <a:r>
              <a:rPr sz="2000" dirty="0"/>
              <a:t> </a:t>
            </a:r>
            <a:r>
              <a:rPr sz="2000" dirty="0" err="1"/>
              <a:t>गोपनीय</a:t>
            </a:r>
            <a:r>
              <a:rPr sz="2000" dirty="0"/>
              <a:t> </a:t>
            </a:r>
            <a:r>
              <a:rPr sz="2000" dirty="0" err="1"/>
              <a:t>रहल</a:t>
            </a:r>
            <a:r>
              <a:rPr sz="2000" dirty="0"/>
              <a:t> </a:t>
            </a:r>
            <a:r>
              <a:rPr sz="2000" dirty="0" err="1"/>
              <a:t>जाओं</a:t>
            </a:r>
            <a:r>
              <a:rPr sz="2000" dirty="0"/>
              <a:t>??</a:t>
            </a:r>
          </a:p>
          <a:p>
            <a:pPr marL="1059433" lvl="2" indent="-221742" defTabSz="886968">
              <a:lnSpc>
                <a:spcPct val="72000"/>
              </a:lnSpc>
              <a:spcBef>
                <a:spcPts val="400"/>
              </a:spcBef>
              <a:defRPr sz="1552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सरकार</a:t>
            </a:r>
            <a:endParaRPr dirty="0"/>
          </a:p>
          <a:p>
            <a:pPr marL="1059433" lvl="2" indent="-221742" defTabSz="886968">
              <a:lnSpc>
                <a:spcPct val="72000"/>
              </a:lnSpc>
              <a:spcBef>
                <a:spcPts val="400"/>
              </a:spcBef>
              <a:defRPr sz="1552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निजि</a:t>
            </a:r>
            <a:r>
              <a:rPr dirty="0"/>
              <a:t> </a:t>
            </a:r>
            <a:r>
              <a:rPr dirty="0" err="1"/>
              <a:t>कम्पनी</a:t>
            </a:r>
            <a:r>
              <a:rPr dirty="0"/>
              <a:t> </a:t>
            </a:r>
          </a:p>
          <a:p>
            <a:pPr marL="1538477" lvl="3" indent="-221742" defTabSz="886968">
              <a:lnSpc>
                <a:spcPct val="72000"/>
              </a:lnSpc>
              <a:spcBef>
                <a:spcPts val="400"/>
              </a:spcBef>
              <a:defRPr sz="1552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याद</a:t>
            </a:r>
            <a:r>
              <a:rPr dirty="0"/>
              <a:t> </a:t>
            </a:r>
            <a:r>
              <a:rPr dirty="0" err="1"/>
              <a:t>करेवाला</a:t>
            </a:r>
            <a:r>
              <a:rPr dirty="0"/>
              <a:t> </a:t>
            </a:r>
            <a:r>
              <a:rPr dirty="0" err="1"/>
              <a:t>बातः</a:t>
            </a:r>
            <a:r>
              <a:rPr dirty="0"/>
              <a:t> </a:t>
            </a:r>
            <a:r>
              <a:rPr dirty="0" err="1"/>
              <a:t>सामाजिक</a:t>
            </a:r>
            <a:r>
              <a:rPr dirty="0"/>
              <a:t> </a:t>
            </a:r>
            <a:r>
              <a:rPr dirty="0" err="1"/>
              <a:t>मिडिया</a:t>
            </a:r>
            <a:r>
              <a:rPr dirty="0"/>
              <a:t> </a:t>
            </a:r>
            <a:r>
              <a:rPr dirty="0" err="1"/>
              <a:t>कम्पनी</a:t>
            </a:r>
            <a:r>
              <a:rPr dirty="0"/>
              <a:t> </a:t>
            </a:r>
            <a:r>
              <a:rPr dirty="0" err="1"/>
              <a:t>सब</a:t>
            </a:r>
            <a:r>
              <a:rPr dirty="0"/>
              <a:t> </a:t>
            </a:r>
            <a:r>
              <a:rPr dirty="0" err="1"/>
              <a:t>हमनी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डाटा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ही</a:t>
            </a:r>
            <a:r>
              <a:rPr dirty="0"/>
              <a:t> </a:t>
            </a:r>
            <a:r>
              <a:rPr dirty="0" err="1"/>
              <a:t>पैसा</a:t>
            </a:r>
            <a:r>
              <a:rPr dirty="0"/>
              <a:t> </a:t>
            </a:r>
            <a:r>
              <a:rPr dirty="0" err="1"/>
              <a:t>कामल</a:t>
            </a:r>
            <a:r>
              <a:rPr dirty="0"/>
              <a:t> </a:t>
            </a:r>
            <a:r>
              <a:rPr dirty="0" err="1"/>
              <a:t>सन्</a:t>
            </a:r>
            <a:r>
              <a:rPr dirty="0"/>
              <a:t> । !</a:t>
            </a:r>
          </a:p>
          <a:p>
            <a:pPr marL="1045716" lvl="2" indent="-221742" defTabSz="886968">
              <a:lnSpc>
                <a:spcPct val="72000"/>
              </a:lnSpc>
              <a:spcBef>
                <a:spcPts val="400"/>
              </a:spcBef>
              <a:defRPr sz="1552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अन्य</a:t>
            </a:r>
            <a:r>
              <a:rPr dirty="0"/>
              <a:t> </a:t>
            </a:r>
            <a:r>
              <a:rPr dirty="0" err="1"/>
              <a:t>व्यक्ति</a:t>
            </a:r>
            <a:endParaRPr dirty="0"/>
          </a:p>
        </p:txBody>
      </p:sp>
      <p:sp>
        <p:nvSpPr>
          <p:cNvPr id="208" name="TextBox 4"/>
          <p:cNvSpPr txBox="1"/>
          <p:nvPr/>
        </p:nvSpPr>
        <p:spPr>
          <a:xfrm>
            <a:off x="10190688" y="5706898"/>
            <a:ext cx="1488313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  <p:pic>
        <p:nvPicPr>
          <p:cNvPr id="209" name="Picture 5" descr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1401" y="1986454"/>
            <a:ext cx="2166479" cy="35787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7928427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722376">
              <a:defRPr sz="3476">
                <a:latin typeface="Kokila"/>
                <a:ea typeface="Kokila"/>
                <a:cs typeface="Kokila"/>
                <a:sym typeface="Kokila"/>
              </a:defRPr>
            </a:pPr>
            <a:r>
              <a:rPr sz="4000" dirty="0" err="1"/>
              <a:t>डिजिटल</a:t>
            </a:r>
            <a:r>
              <a:rPr sz="4000" dirty="0"/>
              <a:t> </a:t>
            </a:r>
            <a:r>
              <a:rPr sz="4000" dirty="0" err="1"/>
              <a:t>प्रविधि</a:t>
            </a:r>
            <a:r>
              <a:rPr sz="4000" dirty="0"/>
              <a:t> </a:t>
            </a:r>
            <a:r>
              <a:rPr sz="4000" dirty="0" err="1"/>
              <a:t>के</a:t>
            </a:r>
            <a:r>
              <a:rPr sz="4000" dirty="0"/>
              <a:t> </a:t>
            </a:r>
            <a:r>
              <a:rPr sz="4000" dirty="0" err="1"/>
              <a:t>गोपनीय</a:t>
            </a:r>
            <a:r>
              <a:rPr sz="4000" dirty="0"/>
              <a:t> </a:t>
            </a:r>
            <a:r>
              <a:rPr sz="4000" dirty="0" err="1"/>
              <a:t>प्रयोग</a:t>
            </a:r>
            <a:r>
              <a:rPr sz="4000" dirty="0"/>
              <a:t> </a:t>
            </a:r>
            <a:r>
              <a:rPr sz="4000" dirty="0" err="1"/>
              <a:t>के</a:t>
            </a:r>
            <a:r>
              <a:rPr sz="4000" dirty="0"/>
              <a:t> </a:t>
            </a:r>
            <a:r>
              <a:rPr sz="4000" dirty="0" err="1"/>
              <a:t>मुख्य</a:t>
            </a:r>
            <a:r>
              <a:rPr sz="4000" dirty="0"/>
              <a:t> </a:t>
            </a:r>
            <a:r>
              <a:rPr sz="4000" dirty="0" err="1"/>
              <a:t>उपाय</a:t>
            </a:r>
            <a:r>
              <a:rPr sz="4000" dirty="0"/>
              <a:t> </a:t>
            </a:r>
            <a:r>
              <a:rPr sz="4000" dirty="0" err="1"/>
              <a:t>सब</a:t>
            </a:r>
            <a:r>
              <a:rPr sz="4000" dirty="0"/>
              <a:t> (</a:t>
            </a:r>
            <a:r>
              <a:rPr sz="4000" dirty="0" err="1"/>
              <a:t>ख</a:t>
            </a:r>
            <a:r>
              <a:rPr sz="4000" dirty="0"/>
              <a:t>)</a:t>
            </a:r>
          </a:p>
        </p:txBody>
      </p:sp>
      <p:sp>
        <p:nvSpPr>
          <p:cNvPr id="212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201" y="2057399"/>
            <a:ext cx="6273801" cy="44481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12597" indent="-212597" defTabSz="850391">
              <a:lnSpc>
                <a:spcPct val="72000"/>
              </a:lnSpc>
              <a:spcBef>
                <a:spcPts val="900"/>
              </a:spcBef>
              <a:defRPr sz="2325">
                <a:latin typeface="Kokila"/>
                <a:ea typeface="Kokila"/>
                <a:cs typeface="Kokila"/>
                <a:sym typeface="Kokila"/>
              </a:defRPr>
            </a:pPr>
            <a:r>
              <a:rPr sz="2600" dirty="0" err="1"/>
              <a:t>भर्चुअल</a:t>
            </a:r>
            <a:r>
              <a:rPr sz="2600" dirty="0"/>
              <a:t> </a:t>
            </a:r>
            <a:r>
              <a:rPr sz="2600" dirty="0" err="1"/>
              <a:t>प्राइभेट</a:t>
            </a:r>
            <a:r>
              <a:rPr sz="2600" dirty="0"/>
              <a:t> </a:t>
            </a:r>
            <a:r>
              <a:rPr sz="2600" dirty="0" err="1"/>
              <a:t>नेटवर्क</a:t>
            </a:r>
            <a:r>
              <a:rPr sz="2600" dirty="0"/>
              <a:t> (VPN) </a:t>
            </a:r>
            <a:r>
              <a:rPr sz="2600" dirty="0" err="1"/>
              <a:t>के</a:t>
            </a:r>
            <a:r>
              <a:rPr sz="2600" dirty="0"/>
              <a:t> </a:t>
            </a:r>
            <a:r>
              <a:rPr sz="2600" dirty="0" err="1"/>
              <a:t>प्रयोग</a:t>
            </a:r>
            <a:endParaRPr sz="2600" dirty="0"/>
          </a:p>
          <a:p>
            <a:pPr marL="637794" lvl="1" indent="-212597" defTabSz="850391">
              <a:lnSpc>
                <a:spcPct val="72000"/>
              </a:lnSpc>
              <a:spcBef>
                <a:spcPts val="400"/>
              </a:spcBef>
              <a:defRPr sz="2046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प्रयोगकर्ता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डिजिटल</a:t>
            </a:r>
            <a:r>
              <a:rPr sz="2400" dirty="0"/>
              <a:t> </a:t>
            </a:r>
            <a:r>
              <a:rPr sz="2400" dirty="0" err="1"/>
              <a:t>स्थान</a:t>
            </a:r>
            <a:r>
              <a:rPr sz="2400" dirty="0"/>
              <a:t> </a:t>
            </a:r>
            <a:r>
              <a:rPr sz="2400" dirty="0" err="1"/>
              <a:t>भा</a:t>
            </a:r>
            <a:r>
              <a:rPr sz="2400" dirty="0"/>
              <a:t> </a:t>
            </a:r>
            <a:r>
              <a:rPr sz="2400" dirty="0" err="1"/>
              <a:t>पहिचान</a:t>
            </a:r>
            <a:r>
              <a:rPr sz="2400" dirty="0"/>
              <a:t> </a:t>
            </a:r>
            <a:r>
              <a:rPr sz="2400" dirty="0" err="1"/>
              <a:t>लुकावेला</a:t>
            </a:r>
            <a:r>
              <a:rPr sz="2400" dirty="0"/>
              <a:t> </a:t>
            </a:r>
            <a:r>
              <a:rPr sz="2400" dirty="0" err="1"/>
              <a:t>आउरी</a:t>
            </a:r>
            <a:r>
              <a:rPr sz="2400" dirty="0"/>
              <a:t> “</a:t>
            </a:r>
            <a:r>
              <a:rPr sz="2400" dirty="0" err="1"/>
              <a:t>अज्ञात</a:t>
            </a:r>
            <a:r>
              <a:rPr sz="2400" dirty="0"/>
              <a:t>” </a:t>
            </a:r>
            <a:r>
              <a:rPr sz="2400" dirty="0" err="1"/>
              <a:t>बनावेला</a:t>
            </a:r>
            <a:endParaRPr sz="2400" dirty="0"/>
          </a:p>
          <a:p>
            <a:pPr marL="212597" indent="-212597" defTabSz="850391">
              <a:lnSpc>
                <a:spcPct val="72000"/>
              </a:lnSpc>
              <a:spcBef>
                <a:spcPts val="900"/>
              </a:spcBef>
              <a:defRPr sz="2325">
                <a:latin typeface="Kokila"/>
                <a:ea typeface="Kokila"/>
                <a:cs typeface="Kokila"/>
                <a:sym typeface="Kokila"/>
              </a:defRPr>
            </a:pPr>
            <a:r>
              <a:rPr sz="2600" dirty="0" err="1"/>
              <a:t>अपन</a:t>
            </a:r>
            <a:r>
              <a:rPr sz="2600" dirty="0"/>
              <a:t> </a:t>
            </a:r>
            <a:r>
              <a:rPr sz="2600" dirty="0" err="1"/>
              <a:t>प्रयोग</a:t>
            </a:r>
            <a:r>
              <a:rPr sz="2600" dirty="0"/>
              <a:t> </a:t>
            </a:r>
            <a:r>
              <a:rPr sz="2600" dirty="0" err="1"/>
              <a:t>कर</a:t>
            </a:r>
            <a:r>
              <a:rPr sz="2600" dirty="0"/>
              <a:t> </a:t>
            </a:r>
            <a:r>
              <a:rPr sz="2600" dirty="0" err="1"/>
              <a:t>रहल</a:t>
            </a:r>
            <a:r>
              <a:rPr sz="2600" dirty="0"/>
              <a:t> </a:t>
            </a:r>
            <a:r>
              <a:rPr sz="2600" dirty="0" err="1"/>
              <a:t>सफ्टवेयर</a:t>
            </a:r>
            <a:r>
              <a:rPr sz="2600" dirty="0"/>
              <a:t> </a:t>
            </a:r>
            <a:r>
              <a:rPr sz="2600" dirty="0" err="1"/>
              <a:t>के</a:t>
            </a:r>
            <a:r>
              <a:rPr sz="2600" dirty="0"/>
              <a:t> </a:t>
            </a:r>
            <a:r>
              <a:rPr sz="2600" dirty="0" err="1"/>
              <a:t>अद्यावधिक</a:t>
            </a:r>
            <a:r>
              <a:rPr sz="2600" dirty="0"/>
              <a:t> (</a:t>
            </a:r>
            <a:r>
              <a:rPr sz="2600" dirty="0" err="1"/>
              <a:t>अपडेट</a:t>
            </a:r>
            <a:r>
              <a:rPr sz="2600" dirty="0"/>
              <a:t>) </a:t>
            </a:r>
            <a:r>
              <a:rPr sz="2600" dirty="0" err="1"/>
              <a:t>कइल</a:t>
            </a:r>
            <a:r>
              <a:rPr sz="2600" dirty="0"/>
              <a:t> </a:t>
            </a:r>
            <a:r>
              <a:rPr sz="2600" dirty="0" err="1"/>
              <a:t>जाव</a:t>
            </a:r>
            <a:r>
              <a:rPr sz="2600" dirty="0"/>
              <a:t> </a:t>
            </a:r>
          </a:p>
          <a:p>
            <a:pPr marL="637794" lvl="1" indent="-212597" defTabSz="850391">
              <a:lnSpc>
                <a:spcPct val="72000"/>
              </a:lnSpc>
              <a:spcBef>
                <a:spcPts val="400"/>
              </a:spcBef>
              <a:defRPr sz="2046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सब</a:t>
            </a:r>
            <a:r>
              <a:rPr sz="2400" dirty="0"/>
              <a:t> </a:t>
            </a:r>
            <a:r>
              <a:rPr sz="2400" dirty="0" err="1"/>
              <a:t>से</a:t>
            </a:r>
            <a:r>
              <a:rPr sz="2400" dirty="0"/>
              <a:t> </a:t>
            </a:r>
            <a:r>
              <a:rPr sz="2400" dirty="0" err="1"/>
              <a:t>अपडेट</a:t>
            </a:r>
            <a:r>
              <a:rPr sz="2400" dirty="0"/>
              <a:t> </a:t>
            </a:r>
            <a:r>
              <a:rPr sz="2400" dirty="0" err="1"/>
              <a:t>भइल</a:t>
            </a:r>
            <a:r>
              <a:rPr sz="2400" dirty="0"/>
              <a:t> </a:t>
            </a:r>
            <a:r>
              <a:rPr sz="2400" dirty="0" err="1"/>
              <a:t>संस्करण</a:t>
            </a:r>
            <a:r>
              <a:rPr lang="en-GB" sz="2400" dirty="0"/>
              <a:t>. </a:t>
            </a:r>
            <a:r>
              <a:rPr sz="2400" dirty="0"/>
              <a:t> </a:t>
            </a:r>
            <a:r>
              <a:rPr sz="2400" dirty="0" err="1"/>
              <a:t>सुरक्षासम्बन्धी</a:t>
            </a:r>
            <a:r>
              <a:rPr sz="2400" dirty="0"/>
              <a:t> </a:t>
            </a:r>
            <a:r>
              <a:rPr sz="2400" dirty="0" err="1"/>
              <a:t>प्रावधान</a:t>
            </a:r>
            <a:r>
              <a:rPr sz="2400" dirty="0"/>
              <a:t> </a:t>
            </a:r>
            <a:r>
              <a:rPr sz="2400" dirty="0" err="1"/>
              <a:t>सुधार</a:t>
            </a:r>
            <a:r>
              <a:rPr sz="2400" dirty="0"/>
              <a:t> </a:t>
            </a:r>
            <a:r>
              <a:rPr sz="2400" dirty="0" err="1"/>
              <a:t>भइल</a:t>
            </a:r>
            <a:r>
              <a:rPr sz="2400" dirty="0"/>
              <a:t> </a:t>
            </a:r>
            <a:r>
              <a:rPr sz="2400" dirty="0" err="1"/>
              <a:t>रहेला</a:t>
            </a:r>
            <a:endParaRPr sz="2400" dirty="0"/>
          </a:p>
          <a:p>
            <a:pPr marL="212597" indent="-212597" defTabSz="850391">
              <a:lnSpc>
                <a:spcPct val="72000"/>
              </a:lnSpc>
              <a:spcBef>
                <a:spcPts val="900"/>
              </a:spcBef>
              <a:defRPr sz="2325">
                <a:latin typeface="Kokila"/>
                <a:ea typeface="Kokila"/>
                <a:cs typeface="Kokila"/>
                <a:sym typeface="Kokila"/>
              </a:defRPr>
            </a:pPr>
            <a:r>
              <a:rPr sz="2600" dirty="0" err="1"/>
              <a:t>सम्भव</a:t>
            </a:r>
            <a:r>
              <a:rPr sz="2600" dirty="0"/>
              <a:t> </a:t>
            </a:r>
            <a:r>
              <a:rPr sz="2600" dirty="0" err="1"/>
              <a:t>होके</a:t>
            </a:r>
            <a:r>
              <a:rPr sz="2600" dirty="0"/>
              <a:t> </a:t>
            </a:r>
            <a:r>
              <a:rPr sz="2600" dirty="0" err="1"/>
              <a:t>तक</a:t>
            </a:r>
            <a:r>
              <a:rPr sz="2600" dirty="0"/>
              <a:t> (</a:t>
            </a:r>
            <a:r>
              <a:rPr sz="2600" dirty="0" err="1"/>
              <a:t>कुकिज</a:t>
            </a:r>
            <a:r>
              <a:rPr sz="2600" dirty="0"/>
              <a:t>) </a:t>
            </a:r>
            <a:r>
              <a:rPr sz="2600" dirty="0" err="1"/>
              <a:t>अनुमति</a:t>
            </a:r>
            <a:r>
              <a:rPr sz="2600" dirty="0"/>
              <a:t> </a:t>
            </a:r>
            <a:r>
              <a:rPr sz="2600" dirty="0" err="1"/>
              <a:t>सब</a:t>
            </a:r>
            <a:r>
              <a:rPr sz="2600" dirty="0"/>
              <a:t> </a:t>
            </a:r>
            <a:r>
              <a:rPr sz="2600" dirty="0" err="1"/>
              <a:t>बन्द</a:t>
            </a:r>
            <a:r>
              <a:rPr sz="2600" dirty="0"/>
              <a:t> </a:t>
            </a:r>
            <a:r>
              <a:rPr sz="2600" dirty="0" err="1"/>
              <a:t>करी</a:t>
            </a:r>
            <a:r>
              <a:rPr sz="2600" dirty="0"/>
              <a:t> </a:t>
            </a:r>
          </a:p>
          <a:p>
            <a:pPr marL="707897" lvl="1" indent="-212597" defTabSz="850391">
              <a:lnSpc>
                <a:spcPct val="72000"/>
              </a:lnSpc>
              <a:spcBef>
                <a:spcPts val="900"/>
              </a:spcBef>
              <a:defRPr sz="2325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बन्द</a:t>
            </a:r>
            <a:r>
              <a:rPr sz="2400" dirty="0"/>
              <a:t> </a:t>
            </a:r>
            <a:r>
              <a:rPr sz="2400" dirty="0" err="1"/>
              <a:t>ना</a:t>
            </a:r>
            <a:r>
              <a:rPr sz="2400" dirty="0"/>
              <a:t> </a:t>
            </a:r>
            <a:r>
              <a:rPr sz="2400" dirty="0" err="1"/>
              <a:t>होके</a:t>
            </a:r>
            <a:r>
              <a:rPr sz="2400" dirty="0"/>
              <a:t> </a:t>
            </a:r>
            <a:r>
              <a:rPr sz="2400" dirty="0" err="1"/>
              <a:t>वाला</a:t>
            </a:r>
            <a:r>
              <a:rPr sz="2400" dirty="0"/>
              <a:t> </a:t>
            </a:r>
            <a:r>
              <a:rPr sz="2400" dirty="0" err="1"/>
              <a:t>कुकिज</a:t>
            </a:r>
            <a:r>
              <a:rPr sz="2400" dirty="0"/>
              <a:t> </a:t>
            </a:r>
            <a:r>
              <a:rPr sz="2400" dirty="0" err="1"/>
              <a:t>सब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मात्रे</a:t>
            </a:r>
            <a:r>
              <a:rPr sz="2400" dirty="0"/>
              <a:t> </a:t>
            </a:r>
            <a:r>
              <a:rPr sz="2400" dirty="0" err="1"/>
              <a:t>अनुमति</a:t>
            </a:r>
            <a:r>
              <a:rPr sz="2400" dirty="0"/>
              <a:t> </a:t>
            </a:r>
            <a:r>
              <a:rPr sz="2400" dirty="0" err="1"/>
              <a:t>दि</a:t>
            </a:r>
            <a:r>
              <a:rPr sz="2400" dirty="0"/>
              <a:t> (</a:t>
            </a:r>
            <a:r>
              <a:rPr sz="2400" dirty="0" err="1"/>
              <a:t>भा</a:t>
            </a:r>
            <a:r>
              <a:rPr sz="2400" dirty="0"/>
              <a:t> </a:t>
            </a:r>
            <a:r>
              <a:rPr sz="2400" dirty="0" err="1"/>
              <a:t>सब</a:t>
            </a:r>
            <a:r>
              <a:rPr sz="2400" dirty="0"/>
              <a:t> </a:t>
            </a:r>
            <a:r>
              <a:rPr sz="2400" dirty="0" err="1"/>
              <a:t>के</a:t>
            </a:r>
            <a:r>
              <a:rPr sz="2400" dirty="0"/>
              <a:t> </a:t>
            </a:r>
            <a:r>
              <a:rPr sz="2400" dirty="0" err="1"/>
              <a:t>रिजेक्ट</a:t>
            </a:r>
            <a:r>
              <a:rPr sz="2400" dirty="0"/>
              <a:t> </a:t>
            </a:r>
            <a:r>
              <a:rPr sz="2400" dirty="0" err="1"/>
              <a:t>कर</a:t>
            </a:r>
            <a:r>
              <a:rPr sz="2400" dirty="0"/>
              <a:t> </a:t>
            </a:r>
            <a:r>
              <a:rPr sz="2400" dirty="0" err="1"/>
              <a:t>दिं</a:t>
            </a:r>
            <a:r>
              <a:rPr sz="2400" dirty="0"/>
              <a:t>)</a:t>
            </a:r>
          </a:p>
          <a:p>
            <a:pPr marL="637794" lvl="1" indent="-212597" defTabSz="850391">
              <a:lnSpc>
                <a:spcPct val="72000"/>
              </a:lnSpc>
              <a:spcBef>
                <a:spcPts val="400"/>
              </a:spcBef>
              <a:defRPr sz="2046">
                <a:latin typeface="Kokila"/>
                <a:ea typeface="Kokila"/>
                <a:cs typeface="Kokila"/>
                <a:sym typeface="Kokila"/>
              </a:defRPr>
            </a:pPr>
            <a:r>
              <a:rPr sz="2400" dirty="0" err="1"/>
              <a:t>एह्</a:t>
            </a:r>
            <a:r>
              <a:rPr sz="2400" dirty="0"/>
              <a:t> </a:t>
            </a:r>
            <a:r>
              <a:rPr sz="2400" dirty="0" err="1"/>
              <a:t>से</a:t>
            </a:r>
            <a:r>
              <a:rPr sz="2400" dirty="0"/>
              <a:t> </a:t>
            </a:r>
            <a:r>
              <a:rPr sz="2400" dirty="0" err="1"/>
              <a:t>अनलाइन</a:t>
            </a:r>
            <a:r>
              <a:rPr sz="2400" dirty="0"/>
              <a:t> </a:t>
            </a:r>
            <a:r>
              <a:rPr sz="2400" dirty="0" err="1"/>
              <a:t>मे</a:t>
            </a:r>
            <a:r>
              <a:rPr sz="2400" dirty="0"/>
              <a:t> </a:t>
            </a:r>
            <a:r>
              <a:rPr sz="2400" dirty="0" err="1"/>
              <a:t>होके</a:t>
            </a:r>
            <a:r>
              <a:rPr sz="2400" dirty="0"/>
              <a:t> </a:t>
            </a:r>
            <a:r>
              <a:rPr sz="2400" dirty="0" err="1"/>
              <a:t>वाला</a:t>
            </a:r>
            <a:r>
              <a:rPr sz="2400" dirty="0"/>
              <a:t> </a:t>
            </a:r>
            <a:r>
              <a:rPr sz="2400" dirty="0" err="1"/>
              <a:t>सब</a:t>
            </a:r>
            <a:r>
              <a:rPr sz="2400" dirty="0"/>
              <a:t> </a:t>
            </a:r>
            <a:r>
              <a:rPr sz="2400" dirty="0" err="1"/>
              <a:t>विवरण</a:t>
            </a:r>
            <a:r>
              <a:rPr sz="2400" dirty="0"/>
              <a:t> </a:t>
            </a:r>
            <a:r>
              <a:rPr sz="2400" dirty="0" err="1"/>
              <a:t>कम्पनी</a:t>
            </a:r>
            <a:r>
              <a:rPr sz="2400" dirty="0"/>
              <a:t> </a:t>
            </a:r>
            <a:r>
              <a:rPr sz="2400" dirty="0" err="1"/>
              <a:t>तक</a:t>
            </a:r>
            <a:r>
              <a:rPr sz="2400" dirty="0"/>
              <a:t> </a:t>
            </a:r>
            <a:r>
              <a:rPr sz="2400" dirty="0" err="1"/>
              <a:t>ना</a:t>
            </a:r>
            <a:r>
              <a:rPr sz="2400" dirty="0"/>
              <a:t> </a:t>
            </a:r>
            <a:r>
              <a:rPr sz="2400" dirty="0" err="1"/>
              <a:t>पहुँचेला</a:t>
            </a:r>
            <a:endParaRPr sz="2400" dirty="0"/>
          </a:p>
        </p:txBody>
      </p:sp>
      <p:pic>
        <p:nvPicPr>
          <p:cNvPr id="213" name="Picture 4" descr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6205" y="2057399"/>
            <a:ext cx="4669034" cy="38344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itle 3"/>
          <p:cNvSpPr txBox="1">
            <a:spLocks noGrp="1"/>
          </p:cNvSpPr>
          <p:nvPr>
            <p:ph type="ctrTitle"/>
          </p:nvPr>
        </p:nvSpPr>
        <p:spPr>
          <a:xfrm>
            <a:off x="2032000" y="1114425"/>
            <a:ext cx="10363200" cy="2387601"/>
          </a:xfrm>
          <a:prstGeom prst="rect">
            <a:avLst/>
          </a:prstGeom>
        </p:spPr>
        <p:txBody>
          <a:bodyPr/>
          <a:lstStyle/>
          <a:p>
            <a:pPr defTabSz="896111">
              <a:defRPr sz="7056" b="1">
                <a:latin typeface="Kokila"/>
                <a:ea typeface="Kokila"/>
                <a:cs typeface="Kokila"/>
                <a:sym typeface="Kokila"/>
              </a:defRPr>
            </a:pPr>
            <a:r>
              <a:t>छलफल</a:t>
            </a:r>
            <a:br/>
            <a:endParaRPr/>
          </a:p>
        </p:txBody>
      </p:sp>
      <p:pic>
        <p:nvPicPr>
          <p:cNvPr id="217" name="Picture 2" descr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807655" y="683259"/>
            <a:ext cx="3598800" cy="2359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itle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निष्कर्ष</a:t>
            </a:r>
            <a:r>
              <a:rPr dirty="0"/>
              <a:t>: </a:t>
            </a:r>
            <a:br>
              <a:rPr dirty="0"/>
            </a:br>
            <a:endParaRPr dirty="0"/>
          </a:p>
        </p:txBody>
      </p:sp>
      <p:sp>
        <p:nvSpPr>
          <p:cNvPr id="220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756210" y="3918508"/>
            <a:ext cx="5092515" cy="1817128"/>
          </a:xfrm>
          <a:prstGeom prst="rect">
            <a:avLst/>
          </a:prstGeom>
        </p:spPr>
        <p:txBody>
          <a:bodyPr/>
          <a:lstStyle/>
          <a:p>
            <a:pPr marL="253745" indent="-253745" algn="l" defTabSz="676655">
              <a:spcBef>
                <a:spcPts val="700"/>
              </a:spcBef>
              <a:buSzPct val="100000"/>
              <a:buFont typeface="Arial"/>
              <a:buChar char="•"/>
              <a:defRPr sz="2960" b="1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का</a:t>
            </a:r>
            <a:r>
              <a:rPr sz="3200" dirty="0"/>
              <a:t> </a:t>
            </a:r>
            <a:r>
              <a:rPr sz="3200" dirty="0" err="1"/>
              <a:t>इह्</a:t>
            </a:r>
            <a:r>
              <a:rPr sz="3200" dirty="0"/>
              <a:t> </a:t>
            </a:r>
            <a:r>
              <a:rPr sz="3200" dirty="0" err="1"/>
              <a:t>सुरक्षित</a:t>
            </a:r>
            <a:r>
              <a:rPr sz="3200" dirty="0"/>
              <a:t> </a:t>
            </a:r>
            <a:r>
              <a:rPr sz="3200" dirty="0" err="1"/>
              <a:t>बा</a:t>
            </a:r>
            <a:r>
              <a:rPr sz="3200" dirty="0"/>
              <a:t>?</a:t>
            </a:r>
          </a:p>
          <a:p>
            <a:pPr marL="253745" indent="-253745" algn="l" defTabSz="676655">
              <a:spcBef>
                <a:spcPts val="700"/>
              </a:spcBef>
              <a:buSzPct val="100000"/>
              <a:buFont typeface="Arial"/>
              <a:buChar char="•"/>
              <a:defRPr sz="2960" b="1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का</a:t>
            </a:r>
            <a:r>
              <a:rPr sz="3200" dirty="0"/>
              <a:t> </a:t>
            </a:r>
            <a:r>
              <a:rPr sz="3200" dirty="0" err="1"/>
              <a:t>इह्</a:t>
            </a:r>
            <a:r>
              <a:rPr sz="3200" dirty="0"/>
              <a:t> </a:t>
            </a:r>
            <a:r>
              <a:rPr sz="3200" dirty="0" err="1"/>
              <a:t>विवेकपूर्ण</a:t>
            </a:r>
            <a:r>
              <a:rPr sz="3200" dirty="0"/>
              <a:t> </a:t>
            </a:r>
            <a:r>
              <a:rPr sz="3200" dirty="0" err="1"/>
              <a:t>बा</a:t>
            </a:r>
            <a:r>
              <a:rPr sz="3200" dirty="0"/>
              <a:t>? </a:t>
            </a:r>
          </a:p>
          <a:p>
            <a:pPr marL="253745" indent="-253745" algn="l" defTabSz="676655">
              <a:spcBef>
                <a:spcPts val="700"/>
              </a:spcBef>
              <a:buSzPct val="100000"/>
              <a:buFont typeface="Arial"/>
              <a:buChar char="•"/>
              <a:defRPr sz="2960" b="1">
                <a:latin typeface="Kokila"/>
                <a:ea typeface="Kokila"/>
                <a:cs typeface="Kokila"/>
                <a:sym typeface="Kokila"/>
              </a:defRPr>
            </a:pPr>
            <a:r>
              <a:rPr sz="3200" dirty="0" err="1"/>
              <a:t>का</a:t>
            </a:r>
            <a:r>
              <a:rPr sz="3200" dirty="0"/>
              <a:t> </a:t>
            </a:r>
            <a:r>
              <a:rPr sz="3200" dirty="0" err="1"/>
              <a:t>इह्</a:t>
            </a:r>
            <a:r>
              <a:rPr sz="3200" dirty="0"/>
              <a:t> </a:t>
            </a:r>
            <a:r>
              <a:rPr sz="3200" dirty="0" err="1"/>
              <a:t>गोपनीय</a:t>
            </a:r>
            <a:r>
              <a:rPr sz="3200" dirty="0"/>
              <a:t> </a:t>
            </a:r>
            <a:r>
              <a:rPr sz="3200" dirty="0" err="1"/>
              <a:t>बा</a:t>
            </a:r>
            <a:r>
              <a:rPr sz="3200" dirty="0"/>
              <a:t>? </a:t>
            </a:r>
          </a:p>
        </p:txBody>
      </p:sp>
      <p:pic>
        <p:nvPicPr>
          <p:cNvPr id="221" name="Picture 2" descr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164" y="329783"/>
            <a:ext cx="4060436" cy="2874790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TextBox 1"/>
          <p:cNvSpPr txBox="1"/>
          <p:nvPr/>
        </p:nvSpPr>
        <p:spPr>
          <a:xfrm>
            <a:off x="8612498" y="3196285"/>
            <a:ext cx="105750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श्रोतः टिम अनविन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ectangle 3"/>
          <p:cNvSpPr txBox="1"/>
          <p:nvPr/>
        </p:nvSpPr>
        <p:spPr>
          <a:xfrm>
            <a:off x="1809206" y="3182813"/>
            <a:ext cx="7836987" cy="2554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i="1">
                <a:latin typeface="Arial"/>
                <a:ea typeface="Arial"/>
                <a:cs typeface="Arial"/>
                <a:sym typeface="Arial"/>
              </a:defRPr>
            </a:pPr>
            <a:r>
              <a:rPr lang="hi-IN" sz="2000" dirty="0">
                <a:latin typeface="Kokila"/>
                <a:ea typeface="Kokila"/>
                <a:cs typeface="Kokila"/>
                <a:sym typeface="Kokila"/>
              </a:rPr>
              <a:t>यी काम क्रिएटिभ कमन्स एट्रिब्युशन सेयरएलाइक</a:t>
            </a:r>
            <a:r>
              <a:rPr lang="en-GB" sz="20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lang="hi-IN" sz="2000" dirty="0">
                <a:latin typeface="Kokila"/>
                <a:ea typeface="Kokila"/>
                <a:cs typeface="Kokila"/>
                <a:sym typeface="Kokila"/>
              </a:rPr>
              <a:t>४.० अन्तर्राष्ट्रिय लाइसेन्स अन्तर्गत इजाजत प्राप्त बा । </a:t>
            </a:r>
            <a:r>
              <a:rPr lang="en-US" sz="2000" i="1" u="sng" dirty="0">
                <a:solidFill>
                  <a:srgbClr val="0563C1"/>
                </a:solidFill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  <a:hlinkClick r:id="rId3"/>
              </a:rPr>
              <a:t>https://creativecommons.org/licenses/by-sa/4.0/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pPr algn="ctr">
              <a:defRPr i="1">
                <a:latin typeface="Arial"/>
                <a:ea typeface="Arial"/>
                <a:cs typeface="Arial"/>
                <a:sym typeface="Arial"/>
              </a:defRPr>
            </a:pPr>
            <a:r>
              <a:rPr lang="hi-IN" sz="2000" dirty="0">
                <a:latin typeface="Kokila"/>
                <a:ea typeface="Kokila"/>
                <a:cs typeface="Kokila"/>
                <a:sym typeface="Kokila"/>
              </a:rPr>
              <a:t>यी दस्तावेज के कौनो भि अंश अनुमति बिना पुनरुत्पादन कर के छुट बा । माकिर, पुनरुत्पादन करत बेरिया </a:t>
            </a:r>
            <a:r>
              <a:rPr lang="en-US" sz="2000" dirty="0">
                <a:latin typeface="Kokila"/>
                <a:ea typeface="Kokila"/>
                <a:cs typeface="Kokila"/>
                <a:sym typeface="Kokila"/>
              </a:rPr>
              <a:t>ICT4D </a:t>
            </a:r>
            <a:r>
              <a:rPr lang="hi-IN" sz="2000" dirty="0">
                <a:latin typeface="Kokila"/>
                <a:ea typeface="Kokila"/>
                <a:cs typeface="Kokila"/>
                <a:sym typeface="Kokila"/>
              </a:rPr>
              <a:t>मा </a:t>
            </a:r>
            <a:r>
              <a:rPr lang="en-US" sz="2000" dirty="0">
                <a:latin typeface="Kokila"/>
                <a:ea typeface="Kokila"/>
                <a:cs typeface="Kokila"/>
                <a:sym typeface="Kokila"/>
              </a:rPr>
              <a:t>UNESCO Chair, </a:t>
            </a:r>
            <a:r>
              <a:rPr lang="hi-IN" sz="2000" dirty="0">
                <a:latin typeface="Kokila"/>
                <a:ea typeface="Kokila"/>
                <a:cs typeface="Kokila"/>
                <a:sym typeface="Kokila"/>
              </a:rPr>
              <a:t>रोयल होलोवे, लन्डन विश्वविद्यालय, अउरी लेखक सब के साभार देवे के भोर मत पराएम । एह मे रहल जानकारी स्वतन्त्र रुप मे प्रयोग करीं । माकिर, कौनो भि सम्पादित अंश प्रयोग करत समय एह मे समावेश कइल गइल काम सब के प्रतिलिपि अधिकार के सम्मान करीं ।</a:t>
            </a:r>
            <a:endParaRPr sz="2000" dirty="0">
              <a:latin typeface="Kokila"/>
              <a:ea typeface="Kokila"/>
              <a:cs typeface="Kokila"/>
              <a:sym typeface="Kokila"/>
            </a:endParaRPr>
          </a:p>
          <a:p>
            <a:pPr algn="ctr">
              <a:defRPr i="1">
                <a:latin typeface="Arial"/>
                <a:ea typeface="Arial"/>
                <a:cs typeface="Arial"/>
                <a:sym typeface="Arial"/>
              </a:defRPr>
            </a:pPr>
            <a:endParaRPr sz="2000" dirty="0">
              <a:latin typeface="Kokila"/>
              <a:ea typeface="Kokila"/>
              <a:cs typeface="Kokila"/>
              <a:sym typeface="Kokila"/>
            </a:endParaRPr>
          </a:p>
          <a:p>
            <a:pPr algn="ctr">
              <a:defRPr i="1"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>
                <a:latin typeface="Kokila"/>
                <a:ea typeface="Kokila"/>
                <a:cs typeface="Kokila"/>
                <a:sym typeface="Kokila"/>
              </a:rPr>
              <a:t>अनुवादः</a:t>
            </a:r>
            <a:r>
              <a:rPr sz="2000" dirty="0">
                <a:latin typeface="Kokila"/>
                <a:ea typeface="Kokila"/>
                <a:cs typeface="Kokila"/>
                <a:sym typeface="Kokila"/>
              </a:rPr>
              <a:t> </a:t>
            </a:r>
            <a:r>
              <a:rPr lang="hi-IN" sz="2000" dirty="0">
                <a:latin typeface="Kokila"/>
                <a:ea typeface="Kokila"/>
                <a:cs typeface="Kokila"/>
                <a:sym typeface="Kokila"/>
              </a:rPr>
              <a:t>विवेक कर्ण</a:t>
            </a:r>
            <a:endParaRPr sz="2000" dirty="0">
              <a:latin typeface="Kokila"/>
              <a:ea typeface="Kokila"/>
              <a:cs typeface="Kokila"/>
              <a:sym typeface="Kokil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C2768A-BFCD-05ED-3CEC-70A28AE5D7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4731" y="1889351"/>
            <a:ext cx="2090737" cy="73593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1671</Words>
  <Application>Microsoft Macintosh PowerPoint</Application>
  <PresentationFormat>Widescreen</PresentationFormat>
  <Paragraphs>173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Kokila</vt:lpstr>
      <vt:lpstr>Times New Roman</vt:lpstr>
      <vt:lpstr>Office Theme</vt:lpstr>
      <vt:lpstr>प्रवासी नेपाली अउरी वो लोग के परिवार के खातिर डिजिटल प्रविधि के सुरक्षित, विवेकपूर्ण आ गोपनीय प्रयोग</vt:lpstr>
      <vt:lpstr>MIDEQ हब (2019–2024) अन्तर्गत UKRI GCRF के आर्थिक सहायता मे   साथ मे सहयोगी संस्था सब</vt:lpstr>
      <vt:lpstr>प्रशिक्षण सामाग्री के विकास  (२०२२ – २३)</vt:lpstr>
      <vt:lpstr>समग्र उद्देश्य </vt:lpstr>
      <vt:lpstr>डिजिटल प्रविधि के उपयोगिता</vt:lpstr>
      <vt:lpstr>माकिर यी उपयोगिता प्राप्त करे खातिर डिजिटल प्रविधि के सुरक्षित, विवेकपूर्ण अउरी गोपनीय रुप मे प्रयोग कइल जरुरी बा । यी सब एकआपस मे सम्बन्धीत बाड सन् ।</vt:lpstr>
      <vt:lpstr>डिजिटल प्रविधि के सकारात्मक उपलब्धी तबे मात्र प्राप्त होकी, जब ...</vt:lpstr>
      <vt:lpstr>१. एक्कर सुरुवात डिजिटल प्रविधि के आधारभूत प्रयोग से होकल जरुरी बा</vt:lpstr>
      <vt:lpstr>आधारभूत डिजिटल साक्षरता (क)</vt:lpstr>
      <vt:lpstr>आधारभूत डिजिटल साक्षरता (ख)</vt:lpstr>
      <vt:lpstr>छलफल </vt:lpstr>
      <vt:lpstr>२. डिजिटल प्रविधि के सुरक्षित प्रयोग </vt:lpstr>
      <vt:lpstr>सुरक्षित रहे के खातिर मुख्य उपाय सब: बुझाइ अउरी आचरण </vt:lpstr>
      <vt:lpstr>सुरक्षित रहे वाला मुख्य उपाय सब: प्राविधिक</vt:lpstr>
      <vt:lpstr>PowerPoint Presentation</vt:lpstr>
      <vt:lpstr>३. डिजिटल प्रविधि के विवेकपूर्ण प्रयोग </vt:lpstr>
      <vt:lpstr>डिजिटल प्रविधि के विवेकपूर्ण प्रयोग के खातिर मुख्य सबः कथि करे के?</vt:lpstr>
      <vt:lpstr>डिजिटल प्रविधि के विवेकपूर्ण प्रयोग खातिर मुख्य उपाय सबः कथि ना करी?</vt:lpstr>
      <vt:lpstr>छलफल </vt:lpstr>
      <vt:lpstr>४. डिजिटल प्रविधि के गोपनीय प्रयोग  </vt:lpstr>
      <vt:lpstr>डिजिटल प्रविधि के गोपनीय प्रयोग के उपाय सब (क)</vt:lpstr>
      <vt:lpstr>डिजिटल प्रविधि के गोपनीय प्रयोग के मुख्य उपाय सब (ख)</vt:lpstr>
      <vt:lpstr>छलफल </vt:lpstr>
      <vt:lpstr>निष्कर्ष: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प्रवासी नेपाली अउरी वो लोग के परिवार के खातिर डिजिटल प्रविधि के सुरक्षित, विवेकपूर्ण आ गोपनीय प्रयोग</dc:title>
  <dc:creator>Nayan Pokhrel</dc:creator>
  <cp:lastModifiedBy>Unwin, Tim</cp:lastModifiedBy>
  <cp:revision>11</cp:revision>
  <dcterms:modified xsi:type="dcterms:W3CDTF">2023-03-21T21:37:21Z</dcterms:modified>
</cp:coreProperties>
</file>