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81" r:id="rId3"/>
    <p:sldId id="258" r:id="rId4"/>
    <p:sldId id="259" r:id="rId5"/>
    <p:sldId id="260" r:id="rId6"/>
    <p:sldId id="264" r:id="rId7"/>
    <p:sldId id="261" r:id="rId8"/>
    <p:sldId id="269" r:id="rId9"/>
    <p:sldId id="271" r:id="rId10"/>
    <p:sldId id="270" r:id="rId11"/>
    <p:sldId id="272" r:id="rId12"/>
    <p:sldId id="262" r:id="rId13"/>
    <p:sldId id="276" r:id="rId14"/>
    <p:sldId id="263" r:id="rId15"/>
    <p:sldId id="273" r:id="rId16"/>
    <p:sldId id="265" r:id="rId17"/>
    <p:sldId id="279" r:id="rId18"/>
    <p:sldId id="266" r:id="rId19"/>
    <p:sldId id="274" r:id="rId20"/>
    <p:sldId id="267" r:id="rId21"/>
    <p:sldId id="268" r:id="rId22"/>
    <p:sldId id="277" r:id="rId23"/>
    <p:sldId id="275" r:id="rId24"/>
    <p:sldId id="280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49" autoAdjust="0"/>
    <p:restoredTop sz="96197"/>
  </p:normalViewPr>
  <p:slideViewPr>
    <p:cSldViewPr snapToGrid="0" snapToObjects="1">
      <p:cViewPr varScale="1">
        <p:scale>
          <a:sx n="104" d="100"/>
          <a:sy n="104" d="100"/>
        </p:scale>
        <p:origin x="216" y="5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4BC8-82FC-AC43-9ECE-A3A7650504C4}" type="datetimeFigureOut">
              <a:rPr lang="en-US" smtClean="0"/>
              <a:t>3/21/23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17196-8FF0-8A49-A773-DB1432E29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0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8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78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24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46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1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72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27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6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44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67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4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0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2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88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490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35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15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2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6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0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4817076" y="6385025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/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3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uckduckgo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ma.com/mobilefordevelopment/wp-content/uploads/2020/11/Digital-Literacy-Training-Guide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ceanpointins.com/ri-business-insurance/cyber-liability-insurance/8-common-hacking-technique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graph.co.uk/news/2018/11/06/chinese-surveillance-grows-stronger-technology-can-recognis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s://www.facebook.com/scmp/videos/246038106344865/?t=3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A612-B611-A244-9E8F-DD78DCD4E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263" y="787827"/>
            <a:ext cx="6727371" cy="2387600"/>
          </a:xfrm>
        </p:spPr>
        <p:txBody>
          <a:bodyPr>
            <a:noAutofit/>
          </a:bodyPr>
          <a:lstStyle/>
          <a:p>
            <a:r>
              <a:rPr lang="ne-NP" sz="4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प्रवासी नेपाली </a:t>
            </a:r>
            <a:r>
              <a:rPr lang="ne-NP" sz="4800" dirty="0">
                <a:ea typeface="Calibri" panose="020F0502020204030204" pitchFamily="34" charset="0"/>
                <a:cs typeface="Kokila" panose="020B0604020202020204" pitchFamily="34" charset="0"/>
              </a:rPr>
              <a:t>थेन</a:t>
            </a:r>
            <a:r>
              <a:rPr lang="ne-NP" sz="4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 थेनिला थेत्मादा डिजिटल प्रविधिला सुरछित</a:t>
            </a:r>
            <a:r>
              <a:rPr lang="en-GB" sz="4800" dirty="0">
                <a:effectLst/>
                <a:latin typeface="Kokila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ne-NP" sz="4800" dirty="0">
                <a:ea typeface="Calibri" panose="020F0502020204030204" pitchFamily="34" charset="0"/>
                <a:cs typeface="Kokila" panose="020B0604020202020204" pitchFamily="34" charset="0"/>
              </a:rPr>
              <a:t>विवेकपूर्ण </a:t>
            </a:r>
            <a:r>
              <a:rPr lang="ne-NP" sz="4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 थेन गोपनीय प्रयोग </a:t>
            </a:r>
            <a:r>
              <a:rPr lang="en-US" sz="4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58CB6-1853-204B-B216-18F90E0D4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0368" y="3802289"/>
            <a:ext cx="3701143" cy="1655762"/>
          </a:xfrm>
        </p:spPr>
        <p:txBody>
          <a:bodyPr>
            <a:normAutofit/>
          </a:bodyPr>
          <a:lstStyle/>
          <a:p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WP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9 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MIDEQ 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हबला योगदानस्वरूप नेपालरि मुबा प्रवासी समुदायथेन लाबा सहकार्यरि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4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D 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Chair 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से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सहजिकरन लाबा 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6" name="Picture 5" descr="A picture containing building, outdoor, sky, place of worship&#10;&#10;Description automatically generated">
            <a:extLst>
              <a:ext uri="{FF2B5EF4-FFF2-40B4-BE49-F238E27FC236}">
                <a16:creationId xmlns:a16="http://schemas.microsoft.com/office/drawing/2014/main" id="{B874D589-59A2-C06C-AF67-7B5E4353CE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684" y="366594"/>
            <a:ext cx="4316855" cy="2808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C24A11-50F9-7213-325B-54072AA3D3E6}"/>
              </a:ext>
            </a:extLst>
          </p:cNvPr>
          <p:cNvSpPr txBox="1"/>
          <p:nvPr/>
        </p:nvSpPr>
        <p:spPr>
          <a:xfrm>
            <a:off x="9337773" y="3175427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 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C5A9A-7EC5-89B0-E918-1C622967EF7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631" y="5334234"/>
            <a:ext cx="2090737" cy="7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C5A8-8101-2F7E-AAF2-0DCB9229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468878"/>
            <a:ext cx="10515600" cy="962694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MIDEQ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हब (2019–2024) रि </a:t>
            </a:r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UKRI GCRF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ला </a:t>
            </a:r>
            <a:b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न्होरला सहायतारि</a:t>
            </a:r>
            <a:br>
              <a:rPr lang="en-US" sz="40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en-US" sz="28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स्यान रोलाबा गेन्दुनजुगु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1026" name="Picture 2" descr="Triple logo 2021">
            <a:extLst>
              <a:ext uri="{FF2B5EF4-FFF2-40B4-BE49-F238E27FC236}">
                <a16:creationId xmlns:a16="http://schemas.microsoft.com/office/drawing/2014/main" id="{882102E2-8A16-A2EA-CD36-DA3401A2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4692435"/>
            <a:ext cx="8064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85FA44C-6760-4CDB-A8A1-2B0BDD81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300" y="3575265"/>
            <a:ext cx="264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16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4B90C-A843-19C8-469D-F8F325667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75211"/>
            <a:ext cx="5750560" cy="1653677"/>
          </a:xfrm>
        </p:spPr>
        <p:txBody>
          <a:bodyPr>
            <a:noAutofit/>
          </a:bodyPr>
          <a:lstStyle/>
          <a:p>
            <a:r>
              <a:rPr lang="ne-NP" sz="48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तालिम लाबा</a:t>
            </a: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साइस</a:t>
            </a:r>
            <a:r>
              <a:rPr lang="ne-NP" sz="48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्ये</a:t>
            </a: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विकास </a:t>
            </a:r>
            <a:b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(२०२२ - २३)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58DB1C-19CE-2015-F1E9-39C14556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983658"/>
            <a:ext cx="5025656" cy="1463553"/>
          </a:xfrm>
        </p:spPr>
        <p:txBody>
          <a:bodyPr>
            <a:normAutofit/>
          </a:bodyPr>
          <a:lstStyle/>
          <a:p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AuraEd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हाम्रोपात्रो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Helvetas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SaMi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NNSM,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पौरखी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याम्बु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 मुबा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गेजाङ थेन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उज्यालोसे डिक्सि सोबा 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46280-C3AF-7ADB-DDD7-1B35221967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8" y="274320"/>
            <a:ext cx="486539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4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78AFD-C327-0030-D21A-D624318B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62001"/>
            <a:ext cx="10363200" cy="1950719"/>
          </a:xfrm>
        </p:spPr>
        <p:txBody>
          <a:bodyPr/>
          <a:lstStyle/>
          <a:p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मोकोन</a:t>
            </a:r>
            <a:r>
              <a:rPr lang="ne-NP" sz="6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दोखाङ  </a:t>
            </a:r>
            <a:endParaRPr lang="en-US" sz="5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2419B0-DCAA-110D-EF05-6002A2D65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6560" y="3851274"/>
            <a:ext cx="6161314" cy="2244725"/>
          </a:xfrm>
        </p:spPr>
        <p:txBody>
          <a:bodyPr>
            <a:normAutofit lnSpcReduction="10000"/>
          </a:bodyPr>
          <a:lstStyle/>
          <a:p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प्रविधिला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प्रयोग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ग्याम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उचित लाभ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किन्सि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प्रवासी समुदाय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जनजीवन थिःबारि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प्रवासी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नागरिक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थेन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थेनिगादेला थेत्माला सदस्यदा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चुराङ्बा 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प्रविधि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</a:t>
            </a:r>
            <a:r>
              <a:rPr lang="ne-NP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सुरछित</a:t>
            </a:r>
            <a:r>
              <a:rPr lang="en-GB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विवेकपूर्ण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थेन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गोपनीय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प्रयोग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आधारभूत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जानकारी पिन्बारि हिन्ना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 descr="A group of people sitting in a circle&#10;&#10;Description automatically generated with low confidence">
            <a:extLst>
              <a:ext uri="{FF2B5EF4-FFF2-40B4-BE49-F238E27FC236}">
                <a16:creationId xmlns:a16="http://schemas.microsoft.com/office/drawing/2014/main" id="{94533706-E241-5F15-E7F8-CBB14B1D1E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2"/>
            <a:ext cx="4633998" cy="283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B4DBE-F881-8360-BD94-517075B3ECB9}"/>
              </a:ext>
            </a:extLst>
          </p:cNvPr>
          <p:cNvSpPr txBox="1"/>
          <p:nvPr/>
        </p:nvSpPr>
        <p:spPr>
          <a:xfrm>
            <a:off x="7438877" y="3006726"/>
            <a:ext cx="430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प्रवासनले पार्ने प्रभावका विषयमा छलफल गर्दै प्रवासी नेपालीका श्रीमतीहरू (फोटो साभारः अनिता घिमिरे)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6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B6E6A-D48F-83A3-6893-E4FE8D36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62999" cy="1325563"/>
          </a:xfrm>
        </p:spPr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उपयोगिता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EF67B-1743-39FF-D9D5-8BA60F53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9182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राङ्ला थेत्माथेन सम्पर्क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उपयोगी सुचना किन्बा दोन्बा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सरकारी, निजि क्षेत्र थेन गैर-सरकारी निकाय हेन्से दोन्बा स्वास्थ्य, सामाजिक सुरक्षा थेन रोजगार राङ्बा सेवारि पहुँच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उद्धार थेन राङ्ह्युलरि याइबा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न्होर व्यस्थापन थेन विप्रेषण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ग्योत थेन अनुवाद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भौगोलिक ग्ला थेन नक्सा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 स्यान ल्हानान ...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0C59D6E6-3ABF-ED56-B0A7-DA7B865DD4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095" y="1958329"/>
            <a:ext cx="2749459" cy="33289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E09896-D37D-1CBD-88B1-4D64A1CC9FED}"/>
              </a:ext>
            </a:extLst>
          </p:cNvPr>
          <p:cNvSpPr txBox="1"/>
          <p:nvPr/>
        </p:nvSpPr>
        <p:spPr>
          <a:xfrm>
            <a:off x="7107382" y="5428149"/>
            <a:ext cx="4936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6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राङ्ला रेम्बासे बिदेसग्याम</a:t>
            </a:r>
            <a:r>
              <a:rPr lang="ne-NP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पित्पा  ट्याबलेट  हुन्बान   प्रवासी नेपालीला  म्रिङमा  (फोटो साभारः अनिता घिमिरे)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1787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08E02C-C6B9-79C9-8EEF-C4796BA5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954" y="817563"/>
            <a:ext cx="10661874" cy="2387600"/>
          </a:xfrm>
        </p:spPr>
        <p:txBody>
          <a:bodyPr>
            <a:normAutofit/>
          </a:bodyPr>
          <a:lstStyle/>
          <a:p>
            <a:pPr algn="ctr"/>
            <a:r>
              <a:rPr lang="ne-NP" sz="4800" dirty="0">
                <a:latin typeface="Kokila" panose="020B0604020202020204" pitchFamily="34" charset="0"/>
                <a:cs typeface="Kokila" panose="020B0604020202020204" pitchFamily="34" charset="0"/>
              </a:rPr>
              <a:t>होराङ हिन्छाइ नोन चुला फाइदा किन्बारि डिजिटल प्रविधिदा सुरछित, विवेकपूर्ण थेन गोपनीय रूपरि प्रयोग लाबारि तामुला; चुनिसे गिकसे गिकदा थुत्पा तामुला </a:t>
            </a:r>
            <a:endParaRPr lang="en-US" sz="48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71CE7E-BB9C-BDDD-8DFE-4EE279972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3280" y="4079875"/>
            <a:ext cx="4976949" cy="1655762"/>
          </a:xfrm>
        </p:spPr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सेनासेनान वा आसेना लाबा डिजिटल प्रविधिला दुरुपयोगग्याम ह्याङदा ल्हानान हानि तामुला 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34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A5EB-8D42-7C5E-DD66-0A956505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03" y="136525"/>
            <a:ext cx="8204926" cy="1325563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सकारात्मक उपलब्धी खाइमा तामुला बिसाम ...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FAD6-50DB-2997-626B-7D8B454A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4709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प्रवासी नागरिक थेन थेत्माला सदस्यरि आधारभुत डिजिटल साक्षरता तामा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प्रयोग लाबारि खाम्मा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होत्छेम, डिजिटल प्रविधिदा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सुरक्षितरूपरि प्रयोग लामा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अभ्यासजुगुला प्रयोगरि सुनिश्चित लामा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विवेकपूर्ण ढंगसे प्रयोग लामा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उपयुक्त ग्यातला लागिरि प्रयोग लामा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भरपर्दो थेन गोपनीयरूपरि प्रयोग लामा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प्रयोगरि खाम्दे दोना सुरक्षा थेन गोपनीयताला सुनिश्चित लामा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होराङ आतासाम राङ्ला मोकोन ताम ग्यापसेला म्हिसे थाहा याङ्‌मुला ।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2A9A33-3350-A831-1E54-CB28CBCBB8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14" y="2521826"/>
            <a:ext cx="3810462" cy="2476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8690B-B7D4-3A5E-59F2-9E44F80B6F8E}"/>
              </a:ext>
            </a:extLst>
          </p:cNvPr>
          <p:cNvSpPr txBox="1"/>
          <p:nvPr/>
        </p:nvSpPr>
        <p:spPr>
          <a:xfrm>
            <a:off x="9144000" y="5139559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1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F6F3E6-A882-9771-D9A9-373262AAB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62961"/>
            <a:ext cx="6134582" cy="2387600"/>
          </a:xfrm>
        </p:spPr>
        <p:txBody>
          <a:bodyPr>
            <a:normAutofit fontScale="9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१. चुला सुरु डिजिटल प्रविधिला आधारभूत प्रयोग ग्याम तातोमुला 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1E6066-99DA-D5F8-4547-CC5D23198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1395" y="4079875"/>
            <a:ext cx="5917474" cy="1655762"/>
          </a:xfrm>
        </p:spPr>
        <p:txBody>
          <a:bodyPr>
            <a:normAutofit fontScale="92500" lnSpcReduction="10000"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प्रयोग लाबारि सेमा हेन्छे ज्हेन डिजिटल प्रविधिग्याम ह्याङसे ल्हान ताम लाबारि खाम्‌मुला । खाला दामानसे नोन डिजिटल प्रविधिला सेबा प्रयोगकर्ता द्होसि लोप्पारि खाम्ला!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89D1E-A8A7-7B61-2709-6E1744850EC5}"/>
              </a:ext>
            </a:extLst>
          </p:cNvPr>
          <p:cNvSpPr txBox="1"/>
          <p:nvPr/>
        </p:nvSpPr>
        <p:spPr>
          <a:xfrm>
            <a:off x="9045165" y="3054990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242459-DDB0-9138-DACD-3EA46177CD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68" y="128011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EA25D-F0FF-524C-B0D9-6081F83006D8}"/>
              </a:ext>
            </a:extLst>
          </p:cNvPr>
          <p:cNvSpPr/>
          <p:nvPr/>
        </p:nvSpPr>
        <p:spPr>
          <a:xfrm>
            <a:off x="9533744" y="4317167"/>
            <a:ext cx="2518918" cy="1859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आधारभुत डिजिटल साक्षरता (क)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99960" cy="45882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कनेक्टिभिटि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कनेक्टिभिटिला पुस्ता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दान्दे प्रयोगरि मुबा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4G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थेन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5G)</a:t>
            </a:r>
          </a:p>
          <a:p>
            <a:pPr lvl="1"/>
            <a:r>
              <a:rPr lang="en-US" dirty="0" err="1">
                <a:latin typeface="Kokila" panose="020B0604020202020204" pitchFamily="34" charset="0"/>
                <a:cs typeface="Kokila" panose="020B0604020202020204" pitchFamily="34" charset="0"/>
              </a:rPr>
              <a:t>WiFi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ला विकल्प न्हि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सार्वजनिक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 err="1">
                <a:latin typeface="Kokila" panose="020B0604020202020204" pitchFamily="34" charset="0"/>
                <a:cs typeface="Kokila" panose="020B0604020202020204" pitchFamily="34" charset="0"/>
              </a:rPr>
              <a:t>WiFi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नेटवर्क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राङ्लान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नेटवर्क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ब्राउजरला प्रयोग लासि इन्टरनेटग्याम जानकारी ठोङ्गो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गुगल क्रोम, सफारी, फायरफक्सराङ्बा सेम निबा ब्राउजर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वा </a:t>
            </a:r>
            <a:r>
              <a:rPr lang="en-US" dirty="0" err="1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DuckDuckGo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राङ्बा ल्हानान ज्याबा ब्राउजर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होराङ हिन्साइ नोन इन्टरनेटरि स्याप्पा मोकोन जानकारी ‘सत्य’ आतामुला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न्हान लाबा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तामला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नेपालीरि टाइप।  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3759B81-7173-A3E1-5584-209427C5FE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42" y="4365794"/>
            <a:ext cx="2386521" cy="1762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60C9D4-D498-1047-5DE0-D1B157F868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920" y="1825625"/>
            <a:ext cx="2188564" cy="22177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A096B-5EC4-FF63-8DF1-FCE6BBF940D6}"/>
              </a:ext>
            </a:extLst>
          </p:cNvPr>
          <p:cNvSpPr txBox="1"/>
          <p:nvPr/>
        </p:nvSpPr>
        <p:spPr>
          <a:xfrm>
            <a:off x="10112599" y="3991540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27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आधारभुत डिजिटल साक्षरता (ख)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5"/>
            <a:ext cx="6751320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(GSMA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guide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नोन च्यागो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हार्डवेयरका प्रभावकारि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फोनसे लाबारि खाम्बा मोक्कोन ग्यात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फोनला स्क्रिन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किबोर्ड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फोनला स्यान स्यान प्रयोग- पाङ्गे टर्चलाइट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सफ्टवेयरला प्रभावकारि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एप्लिकेसन प्रयोग लाबारि लोप्पा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एप्लिकेसनला सेटिङ गोबा थेन तोबा आन्सारला  परिवर्तन लाबा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बिसेस लासि सामाजिक सञ्जाल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सुचनाला साक्षरता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इन्टरनेटरि याङ्बा जानकारी साँचो हिन्ना वा आहिन खाराङलासि थाहा याङ्बा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याङ्बा जानकारी विश्वसनीय थेन तथ्यपरक मुला वा आरे ?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70394A-36FA-85E4-12AC-DC27562B7E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6300" y="1664494"/>
            <a:ext cx="2514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65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F6613-B586-DFA3-8493-98C4A26A9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 </a:t>
            </a:r>
            <a:br>
              <a:rPr lang="en-US" sz="7200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7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3074" name="Picture 2" descr="Discussion Images | Free Vectors, Stock Photos &amp; PSD">
            <a:extLst>
              <a:ext uri="{FF2B5EF4-FFF2-40B4-BE49-F238E27FC236}">
                <a16:creationId xmlns:a16="http://schemas.microsoft.com/office/drawing/2014/main" id="{80821943-720D-3460-B895-446A85D1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677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२. डिजिटल प्रविधिला सुरछित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3829" y="4079875"/>
            <a:ext cx="5733227" cy="1655762"/>
          </a:xfrm>
        </p:spPr>
        <p:txBody>
          <a:bodyPr>
            <a:noAutofit/>
          </a:bodyPr>
          <a:lstStyle/>
          <a:p>
            <a:r>
              <a:rPr lang="en-US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“</a:t>
            </a:r>
            <a:r>
              <a:rPr lang="ne-NP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डिजिटल प्रविधिला प्रयोग लामा राङ थेन स्यान खालाइला हानि आतागाइ</a:t>
            </a:r>
            <a:r>
              <a:rPr lang="en-US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”</a:t>
            </a:r>
          </a:p>
        </p:txBody>
      </p:sp>
      <p:pic>
        <p:nvPicPr>
          <p:cNvPr id="3" name="Picture 2" descr="A picture containing text, store, shop, cluttered&#10;&#10;Description automatically generated">
            <a:extLst>
              <a:ext uri="{FF2B5EF4-FFF2-40B4-BE49-F238E27FC236}">
                <a16:creationId xmlns:a16="http://schemas.microsoft.com/office/drawing/2014/main" id="{20DE9C85-B0D3-3630-A20F-446EBA8D22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854" y="330200"/>
            <a:ext cx="3594759" cy="2923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3D1D0-7A8B-6AEF-E7E4-39A2741128E1}"/>
              </a:ext>
            </a:extLst>
          </p:cNvPr>
          <p:cNvSpPr txBox="1"/>
          <p:nvPr/>
        </p:nvSpPr>
        <p:spPr>
          <a:xfrm>
            <a:off x="9512630" y="3223826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1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ताबा ग्रेन उपायजुगुः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गोबा थेन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  <a:sym typeface="Wingdings" pitchFamily="2" charset="2"/>
              </a:rPr>
              <a:t> आचरण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8624"/>
            <a:ext cx="7200899" cy="4752976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हानि ताखाम्बा तामजुगु ज्यानाले गोतोमुला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खालाइसे ट्र्याक लाबान मुला (च्याबान मुला) वा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दुर्व्यवहार थेन उत्पिडन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धम्कि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वा कागजात न्होङना गिक लाबा ठगी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प्रयोग लामा कम्पनीदा पिन्बा विवरण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पातिक चाबारि आखाम्बा ताम मुसाम, होजा ताम देन्बा हिन्ना सेम ...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अनलाइनरि चिमा सुरछित आचरण लातोमुला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राङ्दा वा स्यानदा हानि ताखाम्बा तामजुगु खालाइदा खाइमाइ सेयर आलाउ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आतोबा तामरि स्यान खालाइदा आथिगो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राङ्ला सेमसे आचाबा खाचिबाइ एप्लिकेसन वा प्लेटफर्मरि खालाइदा खाबारि आपिनो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राङसे खालाइदा पाङ्बारि आखाम्बा ताम अनलाइनरि आब्रिउ, आपाङो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प्रयोग लाबारि सेम निबा प्रविधि थेन एप्लिकेसनला बारेरि तोदे जानकारी किनो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कोलाजुगु राङ्बा जोखिमरि ताखाम्बा समुहदा संरक्षण लाबारि सचेत ताउ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0686C-5892-1EC0-1263-AAE854138C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3770" y="2338464"/>
            <a:ext cx="3346550" cy="3186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9721821" y="5525409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5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चिबा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प्राविधिक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6685"/>
            <a:ext cx="7058891" cy="4756365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प्राविधिक शब्दावली-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दिरि पिन्बा राङ्बा तिलाइ ताम मुसाम योनान रिपोर्ट लाउ  (एप्लिकेसन न्हाङरिन या पुलिस थेन स्यान निकायदा जानकारी पिनो)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फिसिङ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Phishing)–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झुक्याप लासि गल्ति लापुङ्बा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 ज्यानाले निश्चित आरेबा वा शंकास्पद ताबा लिंकरि खाइमाइ क्लिक आलाउ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ह्याकिङ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(Hacking)–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अनाधिकृत रूपरि डिजिटल प्रणाली न्होङ्ना लाबा, तोडफोड लापिन्बा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घोटाला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(Scam)–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प्रकारला ठगी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–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ह्यो लाबा या व्यक्तिगत विवरण थेन कागजात दोना लाबारि आपिन्बा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QR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कोडला प्रयोग लासि घोटाला हिन्ना वा आहिन बिसि पहिचान लाबारि सतर्क ताउ।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प्रमाण लाबा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प्रयोग लाबारि जटिल थेन मौलिक पासवर्डला प्रयोग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याला छाप थेन  लिस्याल पहिचानराङ्बा बायोमेट्रिक प्रमाणीकरण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मल्टी-फ्याक्टर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गिकबिमा ल्हानान प्रमाण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उपकरण पहिचान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endpoint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हानि लाबा तामग्याम उपकरणदा सुरक्षित थानो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या स्यान अनलाइन प्लेटफर्मरि न्हान लाचिबा म्हिला पहिचान सुनिश्चित लाउ।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8 Common Hacking Techniques That Every Business Owner Should Know About">
            <a:extLst>
              <a:ext uri="{FF2B5EF4-FFF2-40B4-BE49-F238E27FC236}">
                <a16:creationId xmlns:a16="http://schemas.microsoft.com/office/drawing/2014/main" id="{12A873A6-4039-3B10-7261-179CB1489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3850" y="2395728"/>
            <a:ext cx="4198149" cy="287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16BF16-919B-B7E2-8138-18B1A3D39566}"/>
              </a:ext>
            </a:extLst>
          </p:cNvPr>
          <p:cNvSpPr txBox="1"/>
          <p:nvPr/>
        </p:nvSpPr>
        <p:spPr>
          <a:xfrm>
            <a:off x="8449056" y="5541264"/>
            <a:ext cx="3488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4"/>
              </a:rPr>
              <a:t>https://www.oceanpointins.com/ri-business-insurance/cyber-liability-insurance/8-common-hacking-techniques/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7506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BFDDAAEF-87BF-040E-1459-A040DF2B6981}"/>
              </a:ext>
            </a:extLst>
          </p:cNvPr>
          <p:cNvSpPr txBox="1">
            <a:spLocks/>
          </p:cNvSpPr>
          <p:nvPr/>
        </p:nvSpPr>
        <p:spPr>
          <a:xfrm>
            <a:off x="2032000" y="1114426"/>
            <a:ext cx="103632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82F47E4F-2367-1BAE-DD68-47FBA66CF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20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263" y="1309015"/>
            <a:ext cx="8049665" cy="1077219"/>
          </a:xfrm>
        </p:spPr>
        <p:txBody>
          <a:bodyPr>
            <a:normAutofit fontScale="9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३. डिजिटल प्रविधिदा खेन्सि प्रयोग लाउ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DA9C0-547F-C171-F495-C386687A67E8}"/>
              </a:ext>
            </a:extLst>
          </p:cNvPr>
          <p:cNvSpPr txBox="1"/>
          <p:nvPr/>
        </p:nvSpPr>
        <p:spPr>
          <a:xfrm>
            <a:off x="2625634" y="4079876"/>
            <a:ext cx="68358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सेमरि खेन्सि थेन ज्यानाले म्हानसि डिजिटल प्रविधिला प्रयोग</a:t>
            </a:r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5D926-D27B-523F-22B0-B83466C3F6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928" y="227487"/>
            <a:ext cx="2976908" cy="2946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CFD6D-6924-D658-F574-FC42FFD09C98}"/>
              </a:ext>
            </a:extLst>
          </p:cNvPr>
          <p:cNvSpPr txBox="1"/>
          <p:nvPr/>
        </p:nvSpPr>
        <p:spPr>
          <a:xfrm>
            <a:off x="9266016" y="3166442"/>
            <a:ext cx="2230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69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8253548" cy="1325563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खेन्सि प्रयोग लाबारि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तिला लाबा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4" y="1652005"/>
            <a:ext cx="8162053" cy="4983926"/>
          </a:xfrm>
        </p:spPr>
        <p:txBody>
          <a:bodyPr>
            <a:normAutofit fontScale="70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कम्पनी वा सरकारसे पाङ्बा आन्सार आतासाम राङ्से म्हान्बा थेन  तोबा आन्सार डिजिटल प्रविधिदा उत्पादनशील सोगो 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अनलाइनरि राङ्से पाङ्बा थेन ब्रिबा तामरि सचेत ताउ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राङ्से  प्रयोग लाबा प्रविधि थेन एप्लिकेसनला प्रयोगला तामरि तोदे जानकारी थानो </a:t>
            </a:r>
          </a:p>
          <a:p>
            <a:pPr lvl="1"/>
            <a:r>
              <a:rPr lang="ne-NP" sz="2600" dirty="0">
                <a:latin typeface="Kokila" panose="020B0604020202020204" pitchFamily="34" charset="0"/>
                <a:cs typeface="Kokila" panose="020B0604020202020204" pitchFamily="34" charset="0"/>
              </a:rPr>
              <a:t>नियम थेन  सर्तजुगु डोगो </a:t>
            </a:r>
            <a:endParaRPr lang="en-US" sz="2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2600" dirty="0">
                <a:latin typeface="Kokila" panose="020B0604020202020204" pitchFamily="34" charset="0"/>
                <a:cs typeface="Kokila" panose="020B0604020202020204" pitchFamily="34" charset="0"/>
              </a:rPr>
              <a:t>सेटिङजुगु डिक्ना लाउ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 ज्याबा तामजुगु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स्हेर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सञ्जाल थेन नेटवर्किङः थेत्मा थेन रोजुगु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रोजगार म्हाइबा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 चिबा ग्लाला राङ्ला थेत्मादा सूचना थेन जानकारी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ग्योग अनुवाद लाबा एप्लिकेसन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डान्तोबा ताम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अनलाइनरि तिरेम  ‘पोष्ट’  लाबा ताम  खाइमाइ मेटाप आताबा लासि चिमुला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सञ्जालला प्रयोग लामा संवेदनशील थेन विनम्र ताउ 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बेला बेलारि आराम लासि  डिजिटल प्रविधिग्याम थारिङ चिउ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गिक बिमा ल्हानान इमेल थेन प्रयोगकर्ता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ID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सोबारि म्हानो (किनमेल लाबारि  गिक थानो)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होत्छेम आपत्त्कालीन प्रयोग लाबारि फोनदा ‘स्वच्छ’ थानो ।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Top 12 Most Popular Social Media Sites In 2022">
            <a:extLst>
              <a:ext uri="{FF2B5EF4-FFF2-40B4-BE49-F238E27FC236}">
                <a16:creationId xmlns:a16="http://schemas.microsoft.com/office/drawing/2014/main" id="{13759414-63FA-E344-322B-4AB5E9A6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3654" y="2338086"/>
            <a:ext cx="4226851" cy="23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2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खेन्सि प्रयोग लाबारि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तिला आलाबा 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955" y="1642742"/>
            <a:ext cx="7753768" cy="4784183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राङला सेम आताबा ताम खाल्दामानसे च्याबारि ताबा लासि तिल्दामान ताम पोस्ट आलाउ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राङसे लाबा पोस्ट खाला खालासे च्याबारि खाम्ला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राङ्ला न्हाङतामजुगु प्राइभेसि सेटिङरि डिक्ना लाउ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राङला सेम आछुमा वा सेम आताबा दुयुरि पोस्ट आलाउ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राङ्दा विश्वास आरेबा वा शंका ताबा खाचिबाइ मेसेज वा लिंक खाइमाइ आठुङो, जोवाफ आपिनो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तिलाइला लत आथानो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थान्सि क्लाङ्बा अनलाइन जुवा-तास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हिंसा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जोखिमला तामरि सचेत ताउ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पाङ्गे, क्रिप्टो टाङारि लगानि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दुयु दोना क्लाङबा लतग्याम थारेङ चिउ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ङोआसेबा ‘ट्रोल’ आक्रमणग्याम थारेङ चिउ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–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होराङ्बा आक्रमण तासाम खाइमाइ  उत्तेजित तासि प्रतिक्रिया आपिनो ।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AC8AD-0BB4-4B1D-C76C-4DB555B50D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2" y="1825625"/>
            <a:ext cx="28575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29AD3-888B-48C5-CC25-990C171E7D99}"/>
              </a:ext>
            </a:extLst>
          </p:cNvPr>
          <p:cNvSpPr txBox="1"/>
          <p:nvPr/>
        </p:nvSpPr>
        <p:spPr>
          <a:xfrm>
            <a:off x="9337773" y="5722163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90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9E9C408A-E6A4-3D71-981E-FE884BF95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AAD8F5DE-7B91-956B-E21D-0D7D2645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22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953" y="390525"/>
            <a:ext cx="7048487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४. डिजिटल प्रविधिला गोपनीय प्रयोग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74DF5A-4FCE-266A-C1D3-776BE6FEAE75}"/>
              </a:ext>
            </a:extLst>
          </p:cNvPr>
          <p:cNvSpPr txBox="1"/>
          <p:nvPr/>
        </p:nvSpPr>
        <p:spPr>
          <a:xfrm>
            <a:off x="8301244" y="5801770"/>
            <a:ext cx="3219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https://www.telegraph.co.uk/news/2018/11/06/chinese-surveillance-grows-stronger-technology-can-recognise/</a:t>
            </a:r>
            <a:r>
              <a:rPr lang="en-US" sz="10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B52147-D110-B742-7AC4-0C40DB3D9983}"/>
              </a:ext>
            </a:extLst>
          </p:cNvPr>
          <p:cNvSpPr/>
          <p:nvPr/>
        </p:nvSpPr>
        <p:spPr>
          <a:xfrm>
            <a:off x="7662441" y="6268014"/>
            <a:ext cx="5275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See also video at </a:t>
            </a:r>
            <a:r>
              <a:rPr lang="en-US" sz="1200" dirty="0">
                <a:hlinkClick r:id="rId4"/>
              </a:rPr>
              <a:t>https://www.facebook.com/scmp/videos/246038106344865/?t=34</a:t>
            </a:r>
            <a:endParaRPr lang="en-US" sz="1200" dirty="0"/>
          </a:p>
        </p:txBody>
      </p:sp>
      <p:pic>
        <p:nvPicPr>
          <p:cNvPr id="3" name="Picture 2" descr="Smart Cities World - AI and Machine Learning - AI expands capabilities of  surveillance and public safety tech">
            <a:extLst>
              <a:ext uri="{FF2B5EF4-FFF2-40B4-BE49-F238E27FC236}">
                <a16:creationId xmlns:a16="http://schemas.microsoft.com/office/drawing/2014/main" id="{9795365F-6C5C-FCA7-488E-9B94D779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441" y="128321"/>
            <a:ext cx="4370779" cy="29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A8038-6097-AFCE-25C5-4D36D6BA20EC}"/>
              </a:ext>
            </a:extLst>
          </p:cNvPr>
          <p:cNvSpPr txBox="1"/>
          <p:nvPr/>
        </p:nvSpPr>
        <p:spPr>
          <a:xfrm>
            <a:off x="7861906" y="3085670"/>
            <a:ext cx="4437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https://www.smartcitiesworld.net/ai-and-machine-learning/ai-and-machine-learning/ai-expands-capabilities-of-surveillance-and-public-safety-tech</a:t>
            </a:r>
            <a:r>
              <a:rPr lang="en-US" sz="1000" dirty="0"/>
              <a:t>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F8F09A9-AD8E-9766-F91E-DA5281778F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213463" y="4079875"/>
            <a:ext cx="5393593" cy="99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भरपर्दो थेन गोपनीय रूपरि प्रयोग लाउ</a:t>
            </a:r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608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गोपनीय प्रयोगला ग्रेन  उपायजुगु (क)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546133"/>
            <a:ext cx="8843554" cy="4658725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प्राविधिक पक्ष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वेबसाइटजुगुरि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https://…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बिबा तामुला,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http://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आहिन 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हाइपरटेक्स्ट ट्रान्सफर प्रोटोकल सेक्युर (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https://)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चुरि सन्चार प्रोटोकल ट्रान्सपोर्ट लेयर सेक्युरिटि (वा सुरछित सकेट लेयर) प्रयोग लासि इन्क्रिप्ट लाबा तामुला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एन्ड-टु-इन्ड इन्क्रिप्सन लाबा एप्लिकेसन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आचरण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अनलाइनरि चिमा स्यान खालाइसे थाहा आयाङ्ना लासि ‘प्राइभेट’ रि चिउ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इन्टरनेटरि तिरेम मुबा ताम जहिलेन चिमुला 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 थेन राङ्ला म्हिजुगुदा देबा तामजुगु ज्हेन पोस्ट लाउ   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राङला पासवर्ड स्यान खालाइदा  आपिनो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खाला ग्याम सुरक्षित थेन गोप्य चिबा?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कम्पनि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4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डान्तोबा तामः ल्हानान सामाजिक मिडिया कम्पनीजुगुसे  ह्याङ  प्रयोगकर्तासे पिन्बा डाटाग्याम टाङा सोबा हिन्ना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  म्हि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AA1A0-A60A-7861-DCA6-84B8B3BD23D5}"/>
              </a:ext>
            </a:extLst>
          </p:cNvPr>
          <p:cNvSpPr txBox="1"/>
          <p:nvPr/>
        </p:nvSpPr>
        <p:spPr>
          <a:xfrm>
            <a:off x="10144968" y="5706898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7BA0E-7C10-9448-8D12-90BDC32416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5"/>
            <a:ext cx="2166478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गोपनीय प्रयोगला ग्रेन  उपायजुगु (ख)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6" y="1825625"/>
            <a:ext cx="6609805" cy="3895906"/>
          </a:xfrm>
        </p:spPr>
        <p:txBody>
          <a:bodyPr>
            <a:normAutofit fontScale="925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भर्चुअल प्राइभेट नेटवर्क (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VPN)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ला प्रयोग लाउ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प्रयोगकर्ताला डिजिटल ग्ला थेन पहिचानदा सुम्मुला होच्छेम ‘अज्ञात’ सोमुला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राङसे प्रयोग लाबा सफ्टवेयरदा खाम्देदोना अपडेट लाथानो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एप्लिकेसनला दोक्से लिसाङला संस्करणजुगुरि सुरक्षाला प्रावधान सुधार लाबा तामुला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खाम्देदोना अनुमतिजुगु (कुकिज) बन्द लाउ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आरेना आताबा कुकिजजुगुदा ज्हेन अनुमति पिनो (या मोकोन कुकिजदा अस्वीकार ‘रिजेक्ट’ लापिनो)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चुग्याम राङला अनलाइनरि लाबा मोकोन ग्यातला विवरण कम्पनीजुगुला पहुँचरि आतोमुला।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7E9E503-A313-1F2D-6572-B02D4CFAE0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6206" y="2057399"/>
            <a:ext cx="4669033" cy="383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1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091F424C-FCA5-C1D5-507E-F184F8188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998223E5-8EC2-E349-D10D-958E3E31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49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AB329-231E-F5E8-A16D-B40005EB2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589" y="1122363"/>
            <a:ext cx="10363200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थुम्बारि ताम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b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877EBA-C1F1-86C6-31DD-C41F04893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1657" y="3918509"/>
            <a:ext cx="5387067" cy="181712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तिला चु सुरछित मुला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तिला चु विवेकपूर्ण मुला ? 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तिला चु गोपनीय मुला ? 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E9920-C5C8-F181-0AA9-DA3CC35067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165" y="329784"/>
            <a:ext cx="4060435" cy="2874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E26DF2-F1DC-1ECB-C516-5DA8BC51531B}"/>
              </a:ext>
            </a:extLst>
          </p:cNvPr>
          <p:cNvSpPr txBox="1"/>
          <p:nvPr/>
        </p:nvSpPr>
        <p:spPr>
          <a:xfrm>
            <a:off x="8566779" y="3196286"/>
            <a:ext cx="912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श्रोतः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4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534D4873-D5F6-365C-100D-BE6A8465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" y="2044699"/>
            <a:ext cx="7928428" cy="209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CA682F-DD82-78E6-BB3B-91B4EB195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486" y="3490589"/>
            <a:ext cx="792842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 ग्यातदा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क्रिएटिभ कमन्स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– </a:t>
            </a:r>
            <a:r>
              <a:rPr lang="hi-IN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एट्रिब्युशन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ne-NP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सेयरएलाइक</a:t>
            </a:r>
            <a:r>
              <a:rPr lang="hi-IN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4.0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अन्तर्राष्ट्रिय लाइसेन्स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अनुमति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याङ्बा मुला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। </a:t>
            </a:r>
            <a:r>
              <a:rPr lang="en-US" sz="1800" i="1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  <a:hlinkClick r:id="rId3"/>
              </a:rPr>
              <a:t>https://creativecommons.org/licenses/by-sa/4.0/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pPr algn="ctr"/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दस्तावेजला खाचिबाइ अंश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अनुमति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आकिन्ना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धोसि सोबारि खाम्ला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होराङ तासाइ नोन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 ग्यात लामा 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ICT4D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 रि 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Chair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रोयल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होलोवे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लन्डन विश्वविद्यालय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थेन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लेखक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जुगुदा  साभार लातोला  ।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चुरि मुबा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जानकारी स्वतन्त्ररूपरि प्रयोग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लास्युगो ।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चुला खाचिबाइ  सम्पादन लाबा अंश प्रयोग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लामा  चुरि  समावेश लाबा  ग्यातजुगुला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प्रतिलिपि अधिकार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सम्मान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लास्युगो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।</a:t>
            </a:r>
            <a:endParaRPr lang="ne-NP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ctr"/>
            <a:endParaRPr lang="ne-NP" sz="11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दोबाः  अमृत योन्जन-तामाङ </a:t>
            </a:r>
            <a:endParaRPr lang="en-US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B9FAF9-48E7-B032-14FF-A1E9B5881C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3496" y="2044699"/>
            <a:ext cx="2090737" cy="7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9881</TotalTime>
  <Words>1450</Words>
  <Application>Microsoft Macintosh PowerPoint</Application>
  <PresentationFormat>Widescreen</PresentationFormat>
  <Paragraphs>199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Kokila</vt:lpstr>
      <vt:lpstr>Pragya Manjari</vt:lpstr>
      <vt:lpstr>Office Theme</vt:lpstr>
      <vt:lpstr>प्रवासी नेपाली थेन थेनिला थेत्मादा डिजिटल प्रविधिला सुरछित, विवेकपूर्ण  थेन गोपनीय प्रयोग  </vt:lpstr>
      <vt:lpstr>MIDEQ हब (2019–2024) रि UKRI GCRF ला  न्होरला सहायतारि   स्यान रोलाबा गेन्दुनजुगु</vt:lpstr>
      <vt:lpstr>तालिम लाबा साइस्येला विकास  (२०२२ - २३)</vt:lpstr>
      <vt:lpstr>मोकोन दोखाङ  </vt:lpstr>
      <vt:lpstr>डिजिटल प्रविधिला उपयोगिता</vt:lpstr>
      <vt:lpstr>होराङ हिन्छाइ नोन चुला फाइदा किन्बारि डिजिटल प्रविधिदा सुरछित, विवेकपूर्ण थेन गोपनीय रूपरि प्रयोग लाबारि तामुला; चुनिसे गिकसे गिकदा थुत्पा तामुला </vt:lpstr>
      <vt:lpstr>डिजिटल प्रविधिला सकारात्मक उपलब्धी खाइमा तामुला बिसाम ... </vt:lpstr>
      <vt:lpstr>१. चुला सुरु डिजिटल प्रविधिला आधारभूत प्रयोग ग्याम तातोमुला   </vt:lpstr>
      <vt:lpstr>आधारभुत डिजिटल साक्षरता (क)</vt:lpstr>
      <vt:lpstr>आधारभुत डिजिटल साक्षरता (ख)</vt:lpstr>
      <vt:lpstr>न्हान  </vt:lpstr>
      <vt:lpstr>२. डिजिटल प्रविधिला सुरछित प्रयोग </vt:lpstr>
      <vt:lpstr>सुरछित ताबा ग्रेन उपायजुगुः गोबा थेन आचरण </vt:lpstr>
      <vt:lpstr>सुरछित चिबा ग्रेन उपायजुगु : प्राविधिक </vt:lpstr>
      <vt:lpstr>PowerPoint Presentation</vt:lpstr>
      <vt:lpstr>३. डिजिटल प्रविधिदा खेन्सि प्रयोग लाउ </vt:lpstr>
      <vt:lpstr>डिजिटल प्रविधिदा खेन्सि प्रयोग लाबारि ग्रेन उपायजुगु : तिला लाबा ?</vt:lpstr>
      <vt:lpstr>डिजिटल प्रविधिदा खेन्सि प्रयोग लाबारि ग्रेन उपायजुगु : तिला आलाबा ? </vt:lpstr>
      <vt:lpstr>न्हान </vt:lpstr>
      <vt:lpstr>४. डिजिटल प्रविधिला गोपनीय प्रयोग  </vt:lpstr>
      <vt:lpstr>डिजिटल प्रविधिला गोपनीय प्रयोगला ग्रेन  उपायजुगु (क) </vt:lpstr>
      <vt:lpstr>डिजिटल प्रविधिला गोपनीय प्रयोगला ग्रेन  उपायजुगु (ख)</vt:lpstr>
      <vt:lpstr>न्हान </vt:lpstr>
      <vt:lpstr>थुम्बारि ताम: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safe, wise and secure use of digital tech by Nepali migrants and their families</dc:title>
  <dc:creator>Unwin, Tim</dc:creator>
  <cp:lastModifiedBy>Unwin, Tim</cp:lastModifiedBy>
  <cp:revision>141</cp:revision>
  <dcterms:created xsi:type="dcterms:W3CDTF">2022-12-07T23:01:33Z</dcterms:created>
  <dcterms:modified xsi:type="dcterms:W3CDTF">2023-03-21T20:50:56Z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496a64-e0e3-4038-91bc-493f618853ad_Enabled">
    <vt:lpwstr>true</vt:lpwstr>
  </property>
  <property fmtid="{D5CDD505-2E9C-101B-9397-08002B2CF9AE}" pid="3" name="MSIP_Label_c4496a64-e0e3-4038-91bc-493f618853ad_SetDate">
    <vt:lpwstr>2020-04-03T15:28:01Z</vt:lpwstr>
  </property>
  <property fmtid="{D5CDD505-2E9C-101B-9397-08002B2CF9AE}" pid="4" name="MSIP_Label_c4496a64-e0e3-4038-91bc-493f618853ad_Method">
    <vt:lpwstr>Standard</vt:lpwstr>
  </property>
  <property fmtid="{D5CDD505-2E9C-101B-9397-08002B2CF9AE}" pid="5" name="MSIP_Label_c4496a64-e0e3-4038-91bc-493f618853ad_Name">
    <vt:lpwstr>General</vt:lpwstr>
  </property>
  <property fmtid="{D5CDD505-2E9C-101B-9397-08002B2CF9AE}" pid="6" name="MSIP_Label_c4496a64-e0e3-4038-91bc-493f618853ad_SiteId">
    <vt:lpwstr>2efd699a-1922-4e69-b601-108008d28a2e</vt:lpwstr>
  </property>
  <property fmtid="{D5CDD505-2E9C-101B-9397-08002B2CF9AE}" pid="7" name="MSIP_Label_c4496a64-e0e3-4038-91bc-493f618853ad_ActionId">
    <vt:lpwstr>15c9f10d-85f5-408e-bd5e-0000f172c555</vt:lpwstr>
  </property>
  <property fmtid="{D5CDD505-2E9C-101B-9397-08002B2CF9AE}" pid="8" name="MSIP_Label_c4496a64-e0e3-4038-91bc-493f618853ad_ContentBits">
    <vt:lpwstr>0</vt:lpwstr>
  </property>
</Properties>
</file>